
<file path=[Content_Types].xml><?xml version="1.0" encoding="utf-8"?>
<Types xmlns="http://schemas.openxmlformats.org/package/2006/content-types">
  <Default Extension="jpeg" ContentType="image/jpe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wdp" ContentType="image/vnd.ms-photo"/>
  <Default Extension="png" ContentType="image/png"/>
  <Default Extension="emf" ContentType="image/x-emf"/>
  <Default Extension="wmf" ContentType="image/x-w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75" r:id="rId5"/>
    <p:sldId id="276" r:id="rId6"/>
    <p:sldId id="304" r:id="rId7"/>
    <p:sldId id="305" r:id="rId8"/>
    <p:sldId id="306" r:id="rId9"/>
    <p:sldId id="258" r:id="rId10"/>
    <p:sldId id="287" r:id="rId11"/>
    <p:sldId id="264" r:id="rId12"/>
    <p:sldId id="262" r:id="rId13"/>
    <p:sldId id="308" r:id="rId14"/>
    <p:sldId id="260" r:id="rId15"/>
    <p:sldId id="307" r:id="rId16"/>
    <p:sldId id="288" r:id="rId17"/>
    <p:sldId id="266" r:id="rId18"/>
    <p:sldId id="267" r:id="rId19"/>
    <p:sldId id="268" r:id="rId20"/>
    <p:sldId id="269" r:id="rId21"/>
    <p:sldId id="270" r:id="rId22"/>
    <p:sldId id="272" r:id="rId23"/>
    <p:sldId id="289" r:id="rId24"/>
    <p:sldId id="273" r:id="rId25"/>
    <p:sldId id="274" r:id="rId26"/>
    <p:sldId id="280"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3AB"/>
    <a:srgbClr val="364555"/>
    <a:srgbClr val="FCB030"/>
    <a:srgbClr val="EB5F56"/>
    <a:srgbClr val="EC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90" d="100"/>
          <a:sy n="90" d="100"/>
        </p:scale>
        <p:origin x="204" y="648"/>
      </p:cViewPr>
      <p:guideLst>
        <p:guide orient="horz" pos="2159"/>
        <p:guide pos="39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364555"/>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rgbClr val="33C3AB">
                <a:alpha val="90000"/>
              </a:srgbClr>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axId val="744963728"/>
        <c:axId val="743150496"/>
      </c:areaChart>
      <c:catAx>
        <c:axId val="744963728"/>
        <c:scaling>
          <c:orientation val="minMax"/>
        </c:scaling>
        <c:delete val="1"/>
        <c:axPos val="b"/>
        <c:numFmt formatCode="General"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lumMod val="65000"/>
                  </a:schemeClr>
                </a:solidFill>
                <a:latin typeface="+mn-lt"/>
                <a:ea typeface="+mn-ea"/>
                <a:cs typeface="+mn-cs"/>
              </a:defRPr>
            </a:pPr>
          </a:p>
        </c:txPr>
        <c:crossAx val="743150496"/>
        <c:crosses val="autoZero"/>
        <c:auto val="1"/>
        <c:lblAlgn val="ctr"/>
        <c:lblOffset val="100"/>
        <c:noMultiLvlLbl val="0"/>
      </c:catAx>
      <c:valAx>
        <c:axId val="743150496"/>
        <c:scaling>
          <c:orientation val="minMax"/>
        </c:scaling>
        <c:delete val="0"/>
        <c:axPos val="l"/>
        <c:majorGridlines>
          <c:spPr>
            <a:ln w="6350" cap="flat" cmpd="sng" algn="ctr">
              <a:solidFill>
                <a:sysClr val="window" lastClr="FFFFFF">
                  <a:lumMod val="85000"/>
                </a:sys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horzOverflow="overflow" vert="horz" wrap="square" anchor="ctr" anchorCtr="1"/>
          <a:lstStyle/>
          <a:p>
            <a:pPr>
              <a:defRPr lang="en-US" sz="1000" b="0" i="0" u="none" strike="noStrike" kern="1200" baseline="0">
                <a:solidFill>
                  <a:srgbClr val="364555"/>
                </a:solidFill>
                <a:latin typeface="+mn-lt"/>
                <a:ea typeface="+mn-ea"/>
                <a:cs typeface="+mn-cs"/>
              </a:defRPr>
            </a:pPr>
          </a:p>
        </c:txPr>
        <c:crossAx val="744963728"/>
        <c:crosses val="autoZero"/>
        <c:crossBetween val="midCat"/>
      </c:valAx>
      <c:spPr>
        <a:noFill/>
        <a:ln>
          <a:noFill/>
        </a:ln>
        <a:effectLst/>
      </c:spPr>
    </c:plotArea>
    <c:plotVisOnly val="1"/>
    <c:dispBlanksAs val="zero"/>
    <c:showDLblsOverMax val="0"/>
  </c:chart>
  <c:spPr>
    <a:noFill/>
    <a:ln w="6350" cap="flat" cmpd="sng" algn="ctr">
      <a:noFill/>
      <a:prstDash val="solid"/>
      <a:miter lim="800000"/>
    </a:ln>
    <a:effectLst/>
  </c:spPr>
  <c:txPr>
    <a:bodyPr rot="0" spcFirstLastPara="0" vertOverflow="ellipsis" horzOverflow="overflow" vert="horz" wrap="square" anchor="ctr" anchorCtr="1"/>
    <a:lstStyle/>
    <a:p>
      <a:pPr>
        <a:defRPr lang="zh-CN" sz="1000">
          <a:solidFill>
            <a:schemeClr val="bg1">
              <a:lumMod val="65000"/>
            </a:schemeClr>
          </a:solidFill>
          <a:latin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364555"/>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2.5</c:v>
                </c:pt>
                <c:pt idx="2">
                  <c:v>3.5</c:v>
                </c:pt>
                <c:pt idx="3">
                  <c:v>4.5</c:v>
                </c:pt>
              </c:numCache>
            </c:numRef>
          </c:val>
        </c:ser>
        <c:ser>
          <c:idx val="1"/>
          <c:order val="1"/>
          <c:tx>
            <c:strRef>
              <c:f>Sheet1!$C$1</c:f>
              <c:strCache>
                <c:ptCount val="1"/>
                <c:pt idx="0">
                  <c:v>Series 2</c:v>
                </c:pt>
              </c:strCache>
            </c:strRef>
          </c:tx>
          <c:spPr>
            <a:solidFill>
              <a:srgbClr val="FCB030">
                <a:alpha val="90000"/>
              </a:srgbClr>
            </a:solidFill>
            <a:ln>
              <a:noFill/>
            </a:ln>
            <a:effectLst/>
          </c:spP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4</c:v>
                </c:pt>
                <c:pt idx="1">
                  <c:v>4.4</c:v>
                </c:pt>
                <c:pt idx="2">
                  <c:v>1.8</c:v>
                </c:pt>
                <c:pt idx="3">
                  <c:v>2.8</c:v>
                </c:pt>
              </c:numCache>
            </c:numRef>
          </c:val>
        </c:ser>
        <c:dLbls>
          <c:showLegendKey val="0"/>
          <c:showVal val="0"/>
          <c:showCatName val="0"/>
          <c:showSerName val="0"/>
          <c:showPercent val="0"/>
          <c:showBubbleSize val="0"/>
        </c:dLbls>
        <c:axId val="743139296"/>
        <c:axId val="743137616"/>
      </c:areaChart>
      <c:catAx>
        <c:axId val="743139296"/>
        <c:scaling>
          <c:orientation val="minMax"/>
        </c:scaling>
        <c:delete val="1"/>
        <c:axPos val="b"/>
        <c:numFmt formatCode="General" sourceLinked="0"/>
        <c:majorTickMark val="out"/>
        <c:minorTickMark val="none"/>
        <c:tickLblPos val="nextTo"/>
        <c:txPr>
          <a:bodyPr rot="-60000000" spcFirstLastPara="0" vertOverflow="ellipsis" vert="horz" wrap="square" anchor="ctr" anchorCtr="1"/>
          <a:lstStyle/>
          <a:p>
            <a:pPr>
              <a:defRPr lang="zh-CN" sz="1000" b="0" i="0" u="none" strike="noStrike" kern="1200" baseline="0">
                <a:solidFill>
                  <a:schemeClr val="bg1">
                    <a:lumMod val="65000"/>
                  </a:schemeClr>
                </a:solidFill>
                <a:latin typeface="+mn-lt"/>
                <a:ea typeface="+mn-ea"/>
                <a:cs typeface="+mn-cs"/>
              </a:defRPr>
            </a:pPr>
          </a:p>
        </c:txPr>
        <c:crossAx val="743137616"/>
        <c:crosses val="autoZero"/>
        <c:auto val="1"/>
        <c:lblAlgn val="ctr"/>
        <c:lblOffset val="100"/>
        <c:noMultiLvlLbl val="0"/>
      </c:catAx>
      <c:valAx>
        <c:axId val="743137616"/>
        <c:scaling>
          <c:orientation val="minMax"/>
        </c:scaling>
        <c:delete val="0"/>
        <c:axPos val="l"/>
        <c:majorGridlines>
          <c:spPr>
            <a:ln w="6350" cap="flat" cmpd="sng" algn="ctr">
              <a:solidFill>
                <a:srgbClr val="D9D9D9"/>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horzOverflow="overflow" vert="horz" wrap="square" anchor="ctr" anchorCtr="1"/>
          <a:lstStyle/>
          <a:p>
            <a:pPr>
              <a:defRPr lang="en-US" sz="1000" b="0" i="0" u="none" strike="noStrike" kern="1200" baseline="0">
                <a:solidFill>
                  <a:srgbClr val="364555"/>
                </a:solidFill>
                <a:latin typeface="+mn-lt"/>
                <a:ea typeface="+mn-ea"/>
                <a:cs typeface="+mn-cs"/>
              </a:defRPr>
            </a:pPr>
          </a:p>
        </c:txPr>
        <c:crossAx val="743139296"/>
        <c:crosses val="autoZero"/>
        <c:crossBetween val="midCat"/>
      </c:valAx>
      <c:spPr>
        <a:noFill/>
        <a:ln>
          <a:noFill/>
        </a:ln>
        <a:effectLst/>
      </c:spPr>
    </c:plotArea>
    <c:plotVisOnly val="1"/>
    <c:dispBlanksAs val="zero"/>
    <c:showDLblsOverMax val="0"/>
  </c:chart>
  <c:spPr>
    <a:noFill/>
    <a:ln w="6350" cap="flat" cmpd="sng" algn="ctr">
      <a:noFill/>
      <a:prstDash val="solid"/>
      <a:miter lim="800000"/>
    </a:ln>
    <a:effectLst/>
  </c:spPr>
  <c:txPr>
    <a:bodyPr rot="0" spcFirstLastPara="0" vertOverflow="ellipsis" horzOverflow="overflow" vert="horz" wrap="square" anchor="ctr" anchorCtr="1"/>
    <a:lstStyle/>
    <a:p>
      <a:pPr>
        <a:defRPr lang="zh-CN" sz="1000">
          <a:solidFill>
            <a:schemeClr val="bg1">
              <a:lumMod val="65000"/>
            </a:schemeClr>
          </a:solidFill>
          <a:latin typeface="+mn-lt"/>
        </a:defRPr>
      </a:pPr>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057F-C503-4354-B656-01B5AEED57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DE23D-E1A6-4E23-893A-432587B374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3DDE23D-E1A6-4E23-893A-432587B374FC}"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DDE23D-E1A6-4E23-893A-432587B374F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a:gsLst>
              <a:gs pos="0">
                <a:srgbClr val="FF070B"/>
              </a:gs>
              <a:gs pos="100000">
                <a:srgbClr val="E5008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6"/>
          <p:cNvSpPr txBox="1"/>
          <p:nvPr userDrawn="1"/>
        </p:nvSpPr>
        <p:spPr>
          <a:xfrm>
            <a:off x="3020404" y="5190809"/>
            <a:ext cx="2560832" cy="625171"/>
          </a:xfrm>
          <a:prstGeom prst="rect">
            <a:avLst/>
          </a:prstGeom>
          <a:noFill/>
        </p:spPr>
        <p:txBody>
          <a:bodyPr wrap="square" rtlCol="0">
            <a:spAutoFit/>
          </a:bodyPr>
          <a:lstStyle/>
          <a:p>
            <a:pPr>
              <a:lnSpc>
                <a:spcPct val="13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关注微信公众号查看使用教程和免费领取图标、模板</a:t>
            </a:r>
            <a:endParaRPr lang="zh-CN" altLang="en-US" sz="11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582" y="3850122"/>
            <a:ext cx="1993173" cy="1993173"/>
          </a:xfrm>
          <a:prstGeom prst="rect">
            <a:avLst/>
          </a:prstGeom>
        </p:spPr>
      </p:pic>
      <p:grpSp>
        <p:nvGrpSpPr>
          <p:cNvPr id="10" name="组合 9"/>
          <p:cNvGrpSpPr/>
          <p:nvPr userDrawn="1"/>
        </p:nvGrpSpPr>
        <p:grpSpPr>
          <a:xfrm>
            <a:off x="6585601" y="3794362"/>
            <a:ext cx="4875773" cy="636304"/>
            <a:chOff x="721513" y="4633411"/>
            <a:chExt cx="4875773" cy="636304"/>
          </a:xfrm>
        </p:grpSpPr>
        <p:sp>
          <p:nvSpPr>
            <p:cNvPr id="11" name="椭圆 10"/>
            <p:cNvSpPr/>
            <p:nvPr/>
          </p:nvSpPr>
          <p:spPr>
            <a:xfrm>
              <a:off x="721513" y="463341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nvGrpSpPr>
            <p:cNvPr id="12" name="Group 4"/>
            <p:cNvGrpSpPr>
              <a:grpSpLocks noChangeAspect="1"/>
            </p:cNvGrpSpPr>
            <p:nvPr/>
          </p:nvGrpSpPr>
          <p:grpSpPr bwMode="auto">
            <a:xfrm>
              <a:off x="893071" y="4788474"/>
              <a:ext cx="293189" cy="334051"/>
              <a:chOff x="1807" y="2337"/>
              <a:chExt cx="574" cy="654"/>
            </a:xfrm>
            <a:solidFill>
              <a:schemeClr val="bg1"/>
            </a:solidFill>
          </p:grpSpPr>
          <p:sp>
            <p:nvSpPr>
              <p:cNvPr id="14" name="Freeform 5"/>
              <p:cNvSpPr/>
              <p:nvPr/>
            </p:nvSpPr>
            <p:spPr bwMode="auto">
              <a:xfrm>
                <a:off x="1852" y="2337"/>
                <a:ext cx="529" cy="654"/>
              </a:xfrm>
              <a:custGeom>
                <a:avLst/>
                <a:gdLst>
                  <a:gd name="T0" fmla="*/ 2355 w 2387"/>
                  <a:gd name="T1" fmla="*/ 0 h 2947"/>
                  <a:gd name="T2" fmla="*/ 2386 w 2387"/>
                  <a:gd name="T3" fmla="*/ 811 h 2947"/>
                  <a:gd name="T4" fmla="*/ 2343 w 2387"/>
                  <a:gd name="T5" fmla="*/ 855 h 2947"/>
                  <a:gd name="T6" fmla="*/ 2327 w 2387"/>
                  <a:gd name="T7" fmla="*/ 855 h 2947"/>
                  <a:gd name="T8" fmla="*/ 2284 w 2387"/>
                  <a:gd name="T9" fmla="*/ 821 h 2947"/>
                  <a:gd name="T10" fmla="*/ 2097 w 2387"/>
                  <a:gd name="T11" fmla="*/ 406 h 2947"/>
                  <a:gd name="T12" fmla="*/ 1770 w 2387"/>
                  <a:gd name="T13" fmla="*/ 306 h 2947"/>
                  <a:gd name="T14" fmla="*/ 1504 w 2387"/>
                  <a:gd name="T15" fmla="*/ 306 h 2947"/>
                  <a:gd name="T16" fmla="*/ 1462 w 2387"/>
                  <a:gd name="T17" fmla="*/ 349 h 2947"/>
                  <a:gd name="T18" fmla="*/ 1462 w 2387"/>
                  <a:gd name="T19" fmla="*/ 2484 h 2947"/>
                  <a:gd name="T20" fmla="*/ 1524 w 2387"/>
                  <a:gd name="T21" fmla="*/ 2780 h 2947"/>
                  <a:gd name="T22" fmla="*/ 1527 w 2387"/>
                  <a:gd name="T23" fmla="*/ 2784 h 2947"/>
                  <a:gd name="T24" fmla="*/ 1766 w 2387"/>
                  <a:gd name="T25" fmla="*/ 2862 h 2947"/>
                  <a:gd name="T26" fmla="*/ 1806 w 2387"/>
                  <a:gd name="T27" fmla="*/ 2905 h 2947"/>
                  <a:gd name="T28" fmla="*/ 1763 w 2387"/>
                  <a:gd name="T29" fmla="*/ 2947 h 2947"/>
                  <a:gd name="T30" fmla="*/ 639 w 2387"/>
                  <a:gd name="T31" fmla="*/ 2947 h 2947"/>
                  <a:gd name="T32" fmla="*/ 597 w 2387"/>
                  <a:gd name="T33" fmla="*/ 2905 h 2947"/>
                  <a:gd name="T34" fmla="*/ 636 w 2387"/>
                  <a:gd name="T35" fmla="*/ 2862 h 2947"/>
                  <a:gd name="T36" fmla="*/ 859 w 2387"/>
                  <a:gd name="T37" fmla="*/ 2769 h 2947"/>
                  <a:gd name="T38" fmla="*/ 865 w 2387"/>
                  <a:gd name="T39" fmla="*/ 2762 h 2947"/>
                  <a:gd name="T40" fmla="*/ 926 w 2387"/>
                  <a:gd name="T41" fmla="*/ 2433 h 2947"/>
                  <a:gd name="T42" fmla="*/ 926 w 2387"/>
                  <a:gd name="T43" fmla="*/ 349 h 2947"/>
                  <a:gd name="T44" fmla="*/ 883 w 2387"/>
                  <a:gd name="T45" fmla="*/ 306 h 2947"/>
                  <a:gd name="T46" fmla="*/ 618 w 2387"/>
                  <a:gd name="T47" fmla="*/ 306 h 2947"/>
                  <a:gd name="T48" fmla="*/ 292 w 2387"/>
                  <a:gd name="T49" fmla="*/ 405 h 2947"/>
                  <a:gd name="T50" fmla="*/ 290 w 2387"/>
                  <a:gd name="T51" fmla="*/ 406 h 2947"/>
                  <a:gd name="T52" fmla="*/ 103 w 2387"/>
                  <a:gd name="T53" fmla="*/ 819 h 2947"/>
                  <a:gd name="T54" fmla="*/ 61 w 2387"/>
                  <a:gd name="T55" fmla="*/ 854 h 2947"/>
                  <a:gd name="T56" fmla="*/ 44 w 2387"/>
                  <a:gd name="T57" fmla="*/ 854 h 2947"/>
                  <a:gd name="T58" fmla="*/ 2 w 2387"/>
                  <a:gd name="T59" fmla="*/ 809 h 2947"/>
                  <a:gd name="T60" fmla="*/ 31 w 2387"/>
                  <a:gd name="T61" fmla="*/ 41 h 2947"/>
                  <a:gd name="T62" fmla="*/ 74 w 2387"/>
                  <a:gd name="T63" fmla="*/ 0 h 2947"/>
                  <a:gd name="T64" fmla="*/ 2355 w 2387"/>
                  <a:gd name="T65" fmla="*/ 0 h 2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87" h="2947">
                    <a:moveTo>
                      <a:pt x="2355" y="0"/>
                    </a:moveTo>
                    <a:cubicBezTo>
                      <a:pt x="2386" y="811"/>
                      <a:pt x="2386" y="811"/>
                      <a:pt x="2386" y="811"/>
                    </a:cubicBezTo>
                    <a:cubicBezTo>
                      <a:pt x="2387" y="836"/>
                      <a:pt x="2368" y="855"/>
                      <a:pt x="2343" y="855"/>
                    </a:cubicBezTo>
                    <a:cubicBezTo>
                      <a:pt x="2327" y="855"/>
                      <a:pt x="2327" y="855"/>
                      <a:pt x="2327" y="855"/>
                    </a:cubicBezTo>
                    <a:cubicBezTo>
                      <a:pt x="2305" y="855"/>
                      <a:pt x="2289" y="840"/>
                      <a:pt x="2284" y="821"/>
                    </a:cubicBezTo>
                    <a:cubicBezTo>
                      <a:pt x="2241" y="608"/>
                      <a:pt x="2179" y="470"/>
                      <a:pt x="2097" y="406"/>
                    </a:cubicBezTo>
                    <a:cubicBezTo>
                      <a:pt x="2022" y="339"/>
                      <a:pt x="2007" y="306"/>
                      <a:pt x="1770" y="306"/>
                    </a:cubicBezTo>
                    <a:cubicBezTo>
                      <a:pt x="1504" y="306"/>
                      <a:pt x="1504" y="306"/>
                      <a:pt x="1504" y="306"/>
                    </a:cubicBezTo>
                    <a:cubicBezTo>
                      <a:pt x="1480" y="306"/>
                      <a:pt x="1462" y="326"/>
                      <a:pt x="1462" y="349"/>
                    </a:cubicBezTo>
                    <a:cubicBezTo>
                      <a:pt x="1462" y="2484"/>
                      <a:pt x="1462" y="2484"/>
                      <a:pt x="1462" y="2484"/>
                    </a:cubicBezTo>
                    <a:cubicBezTo>
                      <a:pt x="1462" y="2638"/>
                      <a:pt x="1483" y="2736"/>
                      <a:pt x="1524" y="2780"/>
                    </a:cubicBezTo>
                    <a:cubicBezTo>
                      <a:pt x="1527" y="2784"/>
                      <a:pt x="1527" y="2784"/>
                      <a:pt x="1527" y="2784"/>
                    </a:cubicBezTo>
                    <a:cubicBezTo>
                      <a:pt x="1575" y="2823"/>
                      <a:pt x="1640" y="2849"/>
                      <a:pt x="1766" y="2862"/>
                    </a:cubicBezTo>
                    <a:cubicBezTo>
                      <a:pt x="1789" y="2864"/>
                      <a:pt x="1806" y="2884"/>
                      <a:pt x="1806" y="2905"/>
                    </a:cubicBezTo>
                    <a:cubicBezTo>
                      <a:pt x="1806" y="2929"/>
                      <a:pt x="1786" y="2947"/>
                      <a:pt x="1763" y="2947"/>
                    </a:cubicBezTo>
                    <a:cubicBezTo>
                      <a:pt x="639" y="2947"/>
                      <a:pt x="639" y="2947"/>
                      <a:pt x="639" y="2947"/>
                    </a:cubicBezTo>
                    <a:cubicBezTo>
                      <a:pt x="615" y="2947"/>
                      <a:pt x="597" y="2928"/>
                      <a:pt x="597" y="2905"/>
                    </a:cubicBezTo>
                    <a:cubicBezTo>
                      <a:pt x="597" y="2882"/>
                      <a:pt x="613" y="2864"/>
                      <a:pt x="636" y="2862"/>
                    </a:cubicBezTo>
                    <a:cubicBezTo>
                      <a:pt x="762" y="2849"/>
                      <a:pt x="823" y="2818"/>
                      <a:pt x="859" y="2769"/>
                    </a:cubicBezTo>
                    <a:cubicBezTo>
                      <a:pt x="860" y="2767"/>
                      <a:pt x="862" y="2764"/>
                      <a:pt x="865" y="2762"/>
                    </a:cubicBezTo>
                    <a:cubicBezTo>
                      <a:pt x="906" y="2726"/>
                      <a:pt x="926" y="2617"/>
                      <a:pt x="926" y="2433"/>
                    </a:cubicBezTo>
                    <a:cubicBezTo>
                      <a:pt x="926" y="349"/>
                      <a:pt x="926" y="349"/>
                      <a:pt x="926" y="349"/>
                    </a:cubicBezTo>
                    <a:cubicBezTo>
                      <a:pt x="926" y="324"/>
                      <a:pt x="906" y="306"/>
                      <a:pt x="883" y="306"/>
                    </a:cubicBezTo>
                    <a:cubicBezTo>
                      <a:pt x="618" y="306"/>
                      <a:pt x="618" y="306"/>
                      <a:pt x="618" y="306"/>
                    </a:cubicBezTo>
                    <a:cubicBezTo>
                      <a:pt x="382" y="306"/>
                      <a:pt x="366" y="339"/>
                      <a:pt x="292" y="405"/>
                    </a:cubicBezTo>
                    <a:cubicBezTo>
                      <a:pt x="290" y="406"/>
                      <a:pt x="290" y="406"/>
                      <a:pt x="290" y="406"/>
                    </a:cubicBezTo>
                    <a:cubicBezTo>
                      <a:pt x="208" y="470"/>
                      <a:pt x="146" y="608"/>
                      <a:pt x="103" y="819"/>
                    </a:cubicBezTo>
                    <a:cubicBezTo>
                      <a:pt x="98" y="839"/>
                      <a:pt x="82" y="854"/>
                      <a:pt x="61" y="854"/>
                    </a:cubicBezTo>
                    <a:cubicBezTo>
                      <a:pt x="44" y="854"/>
                      <a:pt x="44" y="854"/>
                      <a:pt x="44" y="854"/>
                    </a:cubicBezTo>
                    <a:cubicBezTo>
                      <a:pt x="20" y="854"/>
                      <a:pt x="0" y="834"/>
                      <a:pt x="2" y="809"/>
                    </a:cubicBezTo>
                    <a:cubicBezTo>
                      <a:pt x="31" y="41"/>
                      <a:pt x="31" y="41"/>
                      <a:pt x="31" y="41"/>
                    </a:cubicBezTo>
                    <a:cubicBezTo>
                      <a:pt x="33" y="18"/>
                      <a:pt x="51" y="0"/>
                      <a:pt x="74" y="0"/>
                    </a:cubicBezTo>
                    <a:cubicBezTo>
                      <a:pt x="2355" y="0"/>
                      <a:pt x="2355" y="0"/>
                      <a:pt x="23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sp>
            <p:nvSpPr>
              <p:cNvPr id="15" name="Freeform 6"/>
              <p:cNvSpPr/>
              <p:nvPr/>
            </p:nvSpPr>
            <p:spPr bwMode="auto">
              <a:xfrm>
                <a:off x="1807" y="2770"/>
                <a:ext cx="179" cy="221"/>
              </a:xfrm>
              <a:custGeom>
                <a:avLst/>
                <a:gdLst>
                  <a:gd name="T0" fmla="*/ 798 w 808"/>
                  <a:gd name="T1" fmla="*/ 2 h 998"/>
                  <a:gd name="T2" fmla="*/ 808 w 808"/>
                  <a:gd name="T3" fmla="*/ 276 h 998"/>
                  <a:gd name="T4" fmla="*/ 793 w 808"/>
                  <a:gd name="T5" fmla="*/ 290 h 998"/>
                  <a:gd name="T6" fmla="*/ 788 w 808"/>
                  <a:gd name="T7" fmla="*/ 290 h 998"/>
                  <a:gd name="T8" fmla="*/ 773 w 808"/>
                  <a:gd name="T9" fmla="*/ 279 h 998"/>
                  <a:gd name="T10" fmla="*/ 709 w 808"/>
                  <a:gd name="T11" fmla="*/ 140 h 998"/>
                  <a:gd name="T12" fmla="*/ 598 w 808"/>
                  <a:gd name="T13" fmla="*/ 105 h 998"/>
                  <a:gd name="T14" fmla="*/ 508 w 808"/>
                  <a:gd name="T15" fmla="*/ 105 h 998"/>
                  <a:gd name="T16" fmla="*/ 493 w 808"/>
                  <a:gd name="T17" fmla="*/ 120 h 998"/>
                  <a:gd name="T18" fmla="*/ 493 w 808"/>
                  <a:gd name="T19" fmla="*/ 841 h 998"/>
                  <a:gd name="T20" fmla="*/ 514 w 808"/>
                  <a:gd name="T21" fmla="*/ 941 h 998"/>
                  <a:gd name="T22" fmla="*/ 516 w 808"/>
                  <a:gd name="T23" fmla="*/ 942 h 998"/>
                  <a:gd name="T24" fmla="*/ 596 w 808"/>
                  <a:gd name="T25" fmla="*/ 969 h 998"/>
                  <a:gd name="T26" fmla="*/ 609 w 808"/>
                  <a:gd name="T27" fmla="*/ 983 h 998"/>
                  <a:gd name="T28" fmla="*/ 595 w 808"/>
                  <a:gd name="T29" fmla="*/ 998 h 998"/>
                  <a:gd name="T30" fmla="*/ 215 w 808"/>
                  <a:gd name="T31" fmla="*/ 998 h 998"/>
                  <a:gd name="T32" fmla="*/ 200 w 808"/>
                  <a:gd name="T33" fmla="*/ 983 h 998"/>
                  <a:gd name="T34" fmla="*/ 213 w 808"/>
                  <a:gd name="T35" fmla="*/ 969 h 998"/>
                  <a:gd name="T36" fmla="*/ 288 w 808"/>
                  <a:gd name="T37" fmla="*/ 937 h 998"/>
                  <a:gd name="T38" fmla="*/ 290 w 808"/>
                  <a:gd name="T39" fmla="*/ 936 h 998"/>
                  <a:gd name="T40" fmla="*/ 311 w 808"/>
                  <a:gd name="T41" fmla="*/ 824 h 998"/>
                  <a:gd name="T42" fmla="*/ 311 w 808"/>
                  <a:gd name="T43" fmla="*/ 122 h 998"/>
                  <a:gd name="T44" fmla="*/ 297 w 808"/>
                  <a:gd name="T45" fmla="*/ 107 h 998"/>
                  <a:gd name="T46" fmla="*/ 206 w 808"/>
                  <a:gd name="T47" fmla="*/ 107 h 998"/>
                  <a:gd name="T48" fmla="*/ 97 w 808"/>
                  <a:gd name="T49" fmla="*/ 140 h 998"/>
                  <a:gd name="T50" fmla="*/ 34 w 808"/>
                  <a:gd name="T51" fmla="*/ 279 h 998"/>
                  <a:gd name="T52" fmla="*/ 20 w 808"/>
                  <a:gd name="T53" fmla="*/ 290 h 998"/>
                  <a:gd name="T54" fmla="*/ 15 w 808"/>
                  <a:gd name="T55" fmla="*/ 290 h 998"/>
                  <a:gd name="T56" fmla="*/ 0 w 808"/>
                  <a:gd name="T57" fmla="*/ 276 h 998"/>
                  <a:gd name="T58" fmla="*/ 10 w 808"/>
                  <a:gd name="T59" fmla="*/ 15 h 998"/>
                  <a:gd name="T60" fmla="*/ 25 w 808"/>
                  <a:gd name="T61" fmla="*/ 0 h 998"/>
                  <a:gd name="T62" fmla="*/ 798 w 808"/>
                  <a:gd name="T63" fmla="*/ 0 h 998"/>
                  <a:gd name="T64" fmla="*/ 798 w 808"/>
                  <a:gd name="T65" fmla="*/ 2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8" h="998">
                    <a:moveTo>
                      <a:pt x="798" y="2"/>
                    </a:moveTo>
                    <a:cubicBezTo>
                      <a:pt x="808" y="276"/>
                      <a:pt x="808" y="276"/>
                      <a:pt x="808" y="276"/>
                    </a:cubicBezTo>
                    <a:cubicBezTo>
                      <a:pt x="808" y="284"/>
                      <a:pt x="801" y="290"/>
                      <a:pt x="793" y="290"/>
                    </a:cubicBezTo>
                    <a:cubicBezTo>
                      <a:pt x="788" y="290"/>
                      <a:pt x="788" y="290"/>
                      <a:pt x="788" y="290"/>
                    </a:cubicBezTo>
                    <a:cubicBezTo>
                      <a:pt x="782" y="290"/>
                      <a:pt x="775" y="285"/>
                      <a:pt x="773" y="279"/>
                    </a:cubicBezTo>
                    <a:cubicBezTo>
                      <a:pt x="759" y="207"/>
                      <a:pt x="737" y="161"/>
                      <a:pt x="709" y="140"/>
                    </a:cubicBezTo>
                    <a:cubicBezTo>
                      <a:pt x="683" y="117"/>
                      <a:pt x="678" y="105"/>
                      <a:pt x="598" y="105"/>
                    </a:cubicBezTo>
                    <a:cubicBezTo>
                      <a:pt x="508" y="105"/>
                      <a:pt x="508" y="105"/>
                      <a:pt x="508" y="105"/>
                    </a:cubicBezTo>
                    <a:cubicBezTo>
                      <a:pt x="500" y="105"/>
                      <a:pt x="493" y="112"/>
                      <a:pt x="493" y="120"/>
                    </a:cubicBezTo>
                    <a:cubicBezTo>
                      <a:pt x="493" y="841"/>
                      <a:pt x="493" y="841"/>
                      <a:pt x="493" y="841"/>
                    </a:cubicBezTo>
                    <a:cubicBezTo>
                      <a:pt x="493" y="893"/>
                      <a:pt x="500" y="926"/>
                      <a:pt x="514" y="941"/>
                    </a:cubicBezTo>
                    <a:cubicBezTo>
                      <a:pt x="516" y="942"/>
                      <a:pt x="516" y="942"/>
                      <a:pt x="516" y="942"/>
                    </a:cubicBezTo>
                    <a:cubicBezTo>
                      <a:pt x="532" y="956"/>
                      <a:pt x="554" y="965"/>
                      <a:pt x="596" y="969"/>
                    </a:cubicBezTo>
                    <a:cubicBezTo>
                      <a:pt x="605" y="970"/>
                      <a:pt x="609" y="975"/>
                      <a:pt x="609" y="983"/>
                    </a:cubicBezTo>
                    <a:cubicBezTo>
                      <a:pt x="609" y="992"/>
                      <a:pt x="603" y="998"/>
                      <a:pt x="595" y="998"/>
                    </a:cubicBezTo>
                    <a:cubicBezTo>
                      <a:pt x="215" y="998"/>
                      <a:pt x="215" y="998"/>
                      <a:pt x="215" y="998"/>
                    </a:cubicBezTo>
                    <a:cubicBezTo>
                      <a:pt x="206" y="998"/>
                      <a:pt x="200" y="992"/>
                      <a:pt x="200" y="983"/>
                    </a:cubicBezTo>
                    <a:cubicBezTo>
                      <a:pt x="200" y="975"/>
                      <a:pt x="206" y="970"/>
                      <a:pt x="213" y="969"/>
                    </a:cubicBezTo>
                    <a:cubicBezTo>
                      <a:pt x="256" y="964"/>
                      <a:pt x="277" y="954"/>
                      <a:pt x="288" y="937"/>
                    </a:cubicBezTo>
                    <a:cubicBezTo>
                      <a:pt x="288" y="936"/>
                      <a:pt x="290" y="936"/>
                      <a:pt x="290" y="936"/>
                    </a:cubicBezTo>
                    <a:cubicBezTo>
                      <a:pt x="303" y="923"/>
                      <a:pt x="311" y="887"/>
                      <a:pt x="311" y="824"/>
                    </a:cubicBezTo>
                    <a:cubicBezTo>
                      <a:pt x="311" y="122"/>
                      <a:pt x="311" y="122"/>
                      <a:pt x="311" y="122"/>
                    </a:cubicBezTo>
                    <a:cubicBezTo>
                      <a:pt x="311" y="113"/>
                      <a:pt x="305" y="107"/>
                      <a:pt x="297" y="107"/>
                    </a:cubicBezTo>
                    <a:cubicBezTo>
                      <a:pt x="206" y="107"/>
                      <a:pt x="206" y="107"/>
                      <a:pt x="206" y="107"/>
                    </a:cubicBezTo>
                    <a:cubicBezTo>
                      <a:pt x="126" y="107"/>
                      <a:pt x="121" y="118"/>
                      <a:pt x="97" y="140"/>
                    </a:cubicBezTo>
                    <a:cubicBezTo>
                      <a:pt x="69" y="161"/>
                      <a:pt x="48" y="207"/>
                      <a:pt x="34" y="279"/>
                    </a:cubicBezTo>
                    <a:cubicBezTo>
                      <a:pt x="33" y="285"/>
                      <a:pt x="26" y="290"/>
                      <a:pt x="20" y="290"/>
                    </a:cubicBezTo>
                    <a:cubicBezTo>
                      <a:pt x="15" y="290"/>
                      <a:pt x="15" y="290"/>
                      <a:pt x="15" y="290"/>
                    </a:cubicBezTo>
                    <a:cubicBezTo>
                      <a:pt x="7" y="290"/>
                      <a:pt x="0" y="284"/>
                      <a:pt x="0" y="276"/>
                    </a:cubicBezTo>
                    <a:cubicBezTo>
                      <a:pt x="10" y="15"/>
                      <a:pt x="10" y="15"/>
                      <a:pt x="10" y="15"/>
                    </a:cubicBezTo>
                    <a:cubicBezTo>
                      <a:pt x="10" y="7"/>
                      <a:pt x="16" y="0"/>
                      <a:pt x="25" y="0"/>
                    </a:cubicBezTo>
                    <a:cubicBezTo>
                      <a:pt x="798" y="0"/>
                      <a:pt x="798" y="0"/>
                      <a:pt x="798" y="0"/>
                    </a:cubicBezTo>
                    <a:cubicBezTo>
                      <a:pt x="798" y="2"/>
                      <a:pt x="798" y="2"/>
                      <a:pt x="79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
          <p:nvSpPr>
            <p:cNvPr id="13" name="文本框 12"/>
            <p:cNvSpPr txBox="1"/>
            <p:nvPr/>
          </p:nvSpPr>
          <p:spPr>
            <a:xfrm>
              <a:off x="1485040" y="474644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字体</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微软雅黑，商用请自行购买。</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userDrawn="1"/>
        </p:nvGrpSpPr>
        <p:grpSpPr>
          <a:xfrm>
            <a:off x="6585601" y="2404534"/>
            <a:ext cx="4875773" cy="636304"/>
            <a:chOff x="721513" y="3784751"/>
            <a:chExt cx="4875773" cy="636304"/>
          </a:xfrm>
        </p:grpSpPr>
        <p:grpSp>
          <p:nvGrpSpPr>
            <p:cNvPr id="17" name="Group 13"/>
            <p:cNvGrpSpPr>
              <a:grpSpLocks noChangeAspect="1"/>
            </p:cNvGrpSpPr>
            <p:nvPr/>
          </p:nvGrpSpPr>
          <p:grpSpPr bwMode="auto">
            <a:xfrm>
              <a:off x="851381" y="3914439"/>
              <a:ext cx="376569" cy="376929"/>
              <a:chOff x="4850" y="777"/>
              <a:chExt cx="1045" cy="1046"/>
            </a:xfrm>
            <a:solidFill>
              <a:schemeClr val="bg1"/>
            </a:solidFill>
          </p:grpSpPr>
          <p:sp>
            <p:nvSpPr>
              <p:cNvPr id="20" name="Freeform 14"/>
              <p:cNvSpPr/>
              <p:nvPr/>
            </p:nvSpPr>
            <p:spPr bwMode="auto">
              <a:xfrm>
                <a:off x="5532" y="785"/>
                <a:ext cx="354" cy="356"/>
              </a:xfrm>
              <a:custGeom>
                <a:avLst/>
                <a:gdLst>
                  <a:gd name="T0" fmla="*/ 894 w 990"/>
                  <a:gd name="T1" fmla="*/ 469 h 994"/>
                  <a:gd name="T2" fmla="*/ 521 w 990"/>
                  <a:gd name="T3" fmla="*/ 96 h 994"/>
                  <a:gd name="T4" fmla="*/ 184 w 990"/>
                  <a:gd name="T5" fmla="*/ 98 h 994"/>
                  <a:gd name="T6" fmla="*/ 0 w 990"/>
                  <a:gd name="T7" fmla="*/ 282 h 994"/>
                  <a:gd name="T8" fmla="*/ 712 w 990"/>
                  <a:gd name="T9" fmla="*/ 994 h 994"/>
                  <a:gd name="T10" fmla="*/ 894 w 990"/>
                  <a:gd name="T11" fmla="*/ 813 h 994"/>
                  <a:gd name="T12" fmla="*/ 894 w 990"/>
                  <a:gd name="T13" fmla="*/ 469 h 994"/>
                  <a:gd name="T14" fmla="*/ 894 w 990"/>
                  <a:gd name="T15" fmla="*/ 469 h 994"/>
                  <a:gd name="T16" fmla="*/ 894 w 990"/>
                  <a:gd name="T17" fmla="*/ 469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0" h="994">
                    <a:moveTo>
                      <a:pt x="894" y="469"/>
                    </a:moveTo>
                    <a:cubicBezTo>
                      <a:pt x="521" y="96"/>
                      <a:pt x="521" y="96"/>
                      <a:pt x="521" y="96"/>
                    </a:cubicBezTo>
                    <a:cubicBezTo>
                      <a:pt x="426" y="0"/>
                      <a:pt x="280" y="2"/>
                      <a:pt x="184" y="98"/>
                    </a:cubicBezTo>
                    <a:cubicBezTo>
                      <a:pt x="0" y="282"/>
                      <a:pt x="0" y="282"/>
                      <a:pt x="0" y="282"/>
                    </a:cubicBezTo>
                    <a:cubicBezTo>
                      <a:pt x="712" y="994"/>
                      <a:pt x="712" y="994"/>
                      <a:pt x="712" y="994"/>
                    </a:cubicBezTo>
                    <a:cubicBezTo>
                      <a:pt x="894" y="813"/>
                      <a:pt x="894" y="813"/>
                      <a:pt x="894" y="813"/>
                    </a:cubicBezTo>
                    <a:cubicBezTo>
                      <a:pt x="990" y="715"/>
                      <a:pt x="987" y="564"/>
                      <a:pt x="894" y="469"/>
                    </a:cubicBezTo>
                    <a:cubicBezTo>
                      <a:pt x="894" y="469"/>
                      <a:pt x="894" y="469"/>
                      <a:pt x="894" y="469"/>
                    </a:cubicBezTo>
                    <a:cubicBezTo>
                      <a:pt x="894" y="469"/>
                      <a:pt x="894" y="469"/>
                      <a:pt x="894" y="4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15"/>
              <p:cNvSpPr/>
              <p:nvPr/>
            </p:nvSpPr>
            <p:spPr bwMode="auto">
              <a:xfrm>
                <a:off x="4869" y="1498"/>
                <a:ext cx="304" cy="309"/>
              </a:xfrm>
              <a:custGeom>
                <a:avLst/>
                <a:gdLst>
                  <a:gd name="T0" fmla="*/ 146 w 851"/>
                  <a:gd name="T1" fmla="*/ 0 h 861"/>
                  <a:gd name="T2" fmla="*/ 0 w 851"/>
                  <a:gd name="T3" fmla="*/ 672 h 861"/>
                  <a:gd name="T4" fmla="*/ 0 w 851"/>
                  <a:gd name="T5" fmla="*/ 677 h 861"/>
                  <a:gd name="T6" fmla="*/ 48 w 851"/>
                  <a:gd name="T7" fmla="*/ 808 h 861"/>
                  <a:gd name="T8" fmla="*/ 177 w 851"/>
                  <a:gd name="T9" fmla="*/ 856 h 861"/>
                  <a:gd name="T10" fmla="*/ 182 w 851"/>
                  <a:gd name="T11" fmla="*/ 856 h 861"/>
                  <a:gd name="T12" fmla="*/ 851 w 851"/>
                  <a:gd name="T13" fmla="*/ 708 h 861"/>
                  <a:gd name="T14" fmla="*/ 146 w 851"/>
                  <a:gd name="T15" fmla="*/ 0 h 861"/>
                  <a:gd name="T16" fmla="*/ 146 w 851"/>
                  <a:gd name="T17" fmla="*/ 0 h 861"/>
                  <a:gd name="T18" fmla="*/ 146 w 851"/>
                  <a:gd name="T19"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1" h="861">
                    <a:moveTo>
                      <a:pt x="146" y="0"/>
                    </a:moveTo>
                    <a:cubicBezTo>
                      <a:pt x="110" y="53"/>
                      <a:pt x="63" y="282"/>
                      <a:pt x="0" y="672"/>
                    </a:cubicBezTo>
                    <a:cubicBezTo>
                      <a:pt x="0" y="677"/>
                      <a:pt x="0" y="677"/>
                      <a:pt x="0" y="677"/>
                    </a:cubicBezTo>
                    <a:cubicBezTo>
                      <a:pt x="0" y="725"/>
                      <a:pt x="17" y="772"/>
                      <a:pt x="48" y="808"/>
                    </a:cubicBezTo>
                    <a:cubicBezTo>
                      <a:pt x="77" y="844"/>
                      <a:pt x="132" y="861"/>
                      <a:pt x="177" y="856"/>
                    </a:cubicBezTo>
                    <a:cubicBezTo>
                      <a:pt x="182" y="856"/>
                      <a:pt x="182" y="856"/>
                      <a:pt x="182" y="856"/>
                    </a:cubicBezTo>
                    <a:cubicBezTo>
                      <a:pt x="557" y="796"/>
                      <a:pt x="782" y="749"/>
                      <a:pt x="851" y="708"/>
                    </a:cubicBezTo>
                    <a:cubicBezTo>
                      <a:pt x="146" y="0"/>
                      <a:pt x="146" y="0"/>
                      <a:pt x="146" y="0"/>
                    </a:cubicBezTo>
                    <a:cubicBezTo>
                      <a:pt x="146" y="0"/>
                      <a:pt x="146" y="0"/>
                      <a:pt x="146" y="0"/>
                    </a:cubicBezTo>
                    <a:cubicBezTo>
                      <a:pt x="146" y="0"/>
                      <a:pt x="146"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16"/>
              <p:cNvSpPr/>
              <p:nvPr/>
            </p:nvSpPr>
            <p:spPr bwMode="auto">
              <a:xfrm>
                <a:off x="4952" y="916"/>
                <a:ext cx="816" cy="805"/>
              </a:xfrm>
              <a:custGeom>
                <a:avLst/>
                <a:gdLst>
                  <a:gd name="T0" fmla="*/ 803 w 816"/>
                  <a:gd name="T1" fmla="*/ 255 h 805"/>
                  <a:gd name="T2" fmla="*/ 549 w 816"/>
                  <a:gd name="T3" fmla="*/ 0 h 805"/>
                  <a:gd name="T4" fmla="*/ 421 w 816"/>
                  <a:gd name="T5" fmla="*/ 128 h 805"/>
                  <a:gd name="T6" fmla="*/ 421 w 816"/>
                  <a:gd name="T7" fmla="*/ 128 h 805"/>
                  <a:gd name="T8" fmla="*/ 166 w 816"/>
                  <a:gd name="T9" fmla="*/ 383 h 805"/>
                  <a:gd name="T10" fmla="*/ 166 w 816"/>
                  <a:gd name="T11" fmla="*/ 383 h 805"/>
                  <a:gd name="T12" fmla="*/ 0 w 816"/>
                  <a:gd name="T13" fmla="*/ 550 h 805"/>
                  <a:gd name="T14" fmla="*/ 255 w 816"/>
                  <a:gd name="T15" fmla="*/ 805 h 805"/>
                  <a:gd name="T16" fmla="*/ 317 w 816"/>
                  <a:gd name="T17" fmla="*/ 742 h 805"/>
                  <a:gd name="T18" fmla="*/ 317 w 816"/>
                  <a:gd name="T19" fmla="*/ 742 h 805"/>
                  <a:gd name="T20" fmla="*/ 687 w 816"/>
                  <a:gd name="T21" fmla="*/ 372 h 805"/>
                  <a:gd name="T22" fmla="*/ 816 w 816"/>
                  <a:gd name="T23" fmla="*/ 244 h 805"/>
                  <a:gd name="T24" fmla="*/ 803 w 816"/>
                  <a:gd name="T25" fmla="*/ 255 h 805"/>
                  <a:gd name="T26" fmla="*/ 803 w 816"/>
                  <a:gd name="T27" fmla="*/ 255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6" h="805">
                    <a:moveTo>
                      <a:pt x="803" y="255"/>
                    </a:moveTo>
                    <a:lnTo>
                      <a:pt x="549" y="0"/>
                    </a:lnTo>
                    <a:lnTo>
                      <a:pt x="421" y="128"/>
                    </a:lnTo>
                    <a:lnTo>
                      <a:pt x="421" y="128"/>
                    </a:lnTo>
                    <a:lnTo>
                      <a:pt x="166" y="383"/>
                    </a:lnTo>
                    <a:lnTo>
                      <a:pt x="166" y="383"/>
                    </a:lnTo>
                    <a:lnTo>
                      <a:pt x="0" y="550"/>
                    </a:lnTo>
                    <a:lnTo>
                      <a:pt x="255" y="805"/>
                    </a:lnTo>
                    <a:lnTo>
                      <a:pt x="317" y="742"/>
                    </a:lnTo>
                    <a:lnTo>
                      <a:pt x="317" y="742"/>
                    </a:lnTo>
                    <a:lnTo>
                      <a:pt x="687" y="372"/>
                    </a:lnTo>
                    <a:lnTo>
                      <a:pt x="816" y="244"/>
                    </a:lnTo>
                    <a:lnTo>
                      <a:pt x="803" y="255"/>
                    </a:lnTo>
                    <a:lnTo>
                      <a:pt x="803" y="2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17"/>
              <p:cNvSpPr/>
              <p:nvPr/>
            </p:nvSpPr>
            <p:spPr bwMode="auto">
              <a:xfrm>
                <a:off x="4850" y="777"/>
                <a:ext cx="493" cy="492"/>
              </a:xfrm>
              <a:custGeom>
                <a:avLst/>
                <a:gdLst>
                  <a:gd name="T0" fmla="*/ 810 w 1379"/>
                  <a:gd name="T1" fmla="*/ 96 h 1375"/>
                  <a:gd name="T2" fmla="*/ 473 w 1379"/>
                  <a:gd name="T3" fmla="*/ 96 h 1375"/>
                  <a:gd name="T4" fmla="*/ 96 w 1379"/>
                  <a:gd name="T5" fmla="*/ 476 h 1375"/>
                  <a:gd name="T6" fmla="*/ 100 w 1379"/>
                  <a:gd name="T7" fmla="*/ 808 h 1375"/>
                  <a:gd name="T8" fmla="*/ 225 w 1379"/>
                  <a:gd name="T9" fmla="*/ 932 h 1375"/>
                  <a:gd name="T10" fmla="*/ 607 w 1379"/>
                  <a:gd name="T11" fmla="*/ 550 h 1375"/>
                  <a:gd name="T12" fmla="*/ 693 w 1379"/>
                  <a:gd name="T13" fmla="*/ 550 h 1375"/>
                  <a:gd name="T14" fmla="*/ 693 w 1379"/>
                  <a:gd name="T15" fmla="*/ 636 h 1375"/>
                  <a:gd name="T16" fmla="*/ 311 w 1379"/>
                  <a:gd name="T17" fmla="*/ 1018 h 1375"/>
                  <a:gd name="T18" fmla="*/ 456 w 1379"/>
                  <a:gd name="T19" fmla="*/ 1164 h 1375"/>
                  <a:gd name="T20" fmla="*/ 839 w 1379"/>
                  <a:gd name="T21" fmla="*/ 782 h 1375"/>
                  <a:gd name="T22" fmla="*/ 925 w 1379"/>
                  <a:gd name="T23" fmla="*/ 782 h 1375"/>
                  <a:gd name="T24" fmla="*/ 925 w 1379"/>
                  <a:gd name="T25" fmla="*/ 868 h 1375"/>
                  <a:gd name="T26" fmla="*/ 543 w 1379"/>
                  <a:gd name="T27" fmla="*/ 1250 h 1375"/>
                  <a:gd name="T28" fmla="*/ 667 w 1379"/>
                  <a:gd name="T29" fmla="*/ 1375 h 1375"/>
                  <a:gd name="T30" fmla="*/ 1379 w 1379"/>
                  <a:gd name="T31" fmla="*/ 662 h 1375"/>
                  <a:gd name="T32" fmla="*/ 810 w 1379"/>
                  <a:gd name="T33" fmla="*/ 96 h 1375"/>
                  <a:gd name="T34" fmla="*/ 810 w 1379"/>
                  <a:gd name="T35" fmla="*/ 96 h 1375"/>
                  <a:gd name="T36" fmla="*/ 810 w 1379"/>
                  <a:gd name="T37" fmla="*/ 9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9" h="1375">
                    <a:moveTo>
                      <a:pt x="810" y="96"/>
                    </a:moveTo>
                    <a:cubicBezTo>
                      <a:pt x="715" y="0"/>
                      <a:pt x="569" y="0"/>
                      <a:pt x="473" y="96"/>
                    </a:cubicBezTo>
                    <a:cubicBezTo>
                      <a:pt x="96" y="476"/>
                      <a:pt x="96" y="476"/>
                      <a:pt x="96" y="476"/>
                    </a:cubicBezTo>
                    <a:cubicBezTo>
                      <a:pt x="0" y="571"/>
                      <a:pt x="7" y="712"/>
                      <a:pt x="100" y="808"/>
                    </a:cubicBezTo>
                    <a:cubicBezTo>
                      <a:pt x="225" y="932"/>
                      <a:pt x="225" y="932"/>
                      <a:pt x="225" y="932"/>
                    </a:cubicBezTo>
                    <a:cubicBezTo>
                      <a:pt x="607" y="550"/>
                      <a:pt x="607" y="550"/>
                      <a:pt x="607" y="550"/>
                    </a:cubicBezTo>
                    <a:cubicBezTo>
                      <a:pt x="631" y="526"/>
                      <a:pt x="669" y="526"/>
                      <a:pt x="693" y="550"/>
                    </a:cubicBezTo>
                    <a:cubicBezTo>
                      <a:pt x="717" y="574"/>
                      <a:pt x="717" y="612"/>
                      <a:pt x="693" y="636"/>
                    </a:cubicBezTo>
                    <a:cubicBezTo>
                      <a:pt x="311" y="1018"/>
                      <a:pt x="311" y="1018"/>
                      <a:pt x="311" y="1018"/>
                    </a:cubicBezTo>
                    <a:cubicBezTo>
                      <a:pt x="456" y="1164"/>
                      <a:pt x="456" y="1164"/>
                      <a:pt x="456" y="1164"/>
                    </a:cubicBezTo>
                    <a:cubicBezTo>
                      <a:pt x="839" y="782"/>
                      <a:pt x="839" y="782"/>
                      <a:pt x="839" y="782"/>
                    </a:cubicBezTo>
                    <a:cubicBezTo>
                      <a:pt x="863" y="758"/>
                      <a:pt x="901" y="758"/>
                      <a:pt x="925" y="782"/>
                    </a:cubicBezTo>
                    <a:cubicBezTo>
                      <a:pt x="949" y="806"/>
                      <a:pt x="949" y="844"/>
                      <a:pt x="925" y="868"/>
                    </a:cubicBezTo>
                    <a:cubicBezTo>
                      <a:pt x="543" y="1250"/>
                      <a:pt x="543" y="1250"/>
                      <a:pt x="543" y="1250"/>
                    </a:cubicBezTo>
                    <a:cubicBezTo>
                      <a:pt x="667" y="1375"/>
                      <a:pt x="667" y="1375"/>
                      <a:pt x="667" y="1375"/>
                    </a:cubicBezTo>
                    <a:cubicBezTo>
                      <a:pt x="1379" y="662"/>
                      <a:pt x="1379" y="662"/>
                      <a:pt x="1379" y="662"/>
                    </a:cubicBezTo>
                    <a:cubicBezTo>
                      <a:pt x="810" y="96"/>
                      <a:pt x="810" y="96"/>
                      <a:pt x="810" y="96"/>
                    </a:cubicBezTo>
                    <a:cubicBezTo>
                      <a:pt x="810" y="96"/>
                      <a:pt x="810" y="96"/>
                      <a:pt x="810" y="96"/>
                    </a:cubicBezTo>
                    <a:cubicBezTo>
                      <a:pt x="810" y="96"/>
                      <a:pt x="810" y="96"/>
                      <a:pt x="810"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18"/>
              <p:cNvSpPr/>
              <p:nvPr/>
            </p:nvSpPr>
            <p:spPr bwMode="auto">
              <a:xfrm>
                <a:off x="5405" y="1331"/>
                <a:ext cx="490" cy="492"/>
              </a:xfrm>
              <a:custGeom>
                <a:avLst/>
                <a:gdLst>
                  <a:gd name="T0" fmla="*/ 1277 w 1370"/>
                  <a:gd name="T1" fmla="*/ 564 h 1374"/>
                  <a:gd name="T2" fmla="*/ 713 w 1370"/>
                  <a:gd name="T3" fmla="*/ 0 h 1374"/>
                  <a:gd name="T4" fmla="*/ 0 w 1370"/>
                  <a:gd name="T5" fmla="*/ 712 h 1374"/>
                  <a:gd name="T6" fmla="*/ 48 w 1370"/>
                  <a:gd name="T7" fmla="*/ 760 h 1374"/>
                  <a:gd name="T8" fmla="*/ 431 w 1370"/>
                  <a:gd name="T9" fmla="*/ 377 h 1374"/>
                  <a:gd name="T10" fmla="*/ 517 w 1370"/>
                  <a:gd name="T11" fmla="*/ 377 h 1374"/>
                  <a:gd name="T12" fmla="*/ 517 w 1370"/>
                  <a:gd name="T13" fmla="*/ 464 h 1374"/>
                  <a:gd name="T14" fmla="*/ 134 w 1370"/>
                  <a:gd name="T15" fmla="*/ 846 h 1374"/>
                  <a:gd name="T16" fmla="*/ 316 w 1370"/>
                  <a:gd name="T17" fmla="*/ 1028 h 1374"/>
                  <a:gd name="T18" fmla="*/ 698 w 1370"/>
                  <a:gd name="T19" fmla="*/ 645 h 1374"/>
                  <a:gd name="T20" fmla="*/ 784 w 1370"/>
                  <a:gd name="T21" fmla="*/ 645 h 1374"/>
                  <a:gd name="T22" fmla="*/ 784 w 1370"/>
                  <a:gd name="T23" fmla="*/ 731 h 1374"/>
                  <a:gd name="T24" fmla="*/ 402 w 1370"/>
                  <a:gd name="T25" fmla="*/ 1114 h 1374"/>
                  <a:gd name="T26" fmla="*/ 567 w 1370"/>
                  <a:gd name="T27" fmla="*/ 1279 h 1374"/>
                  <a:gd name="T28" fmla="*/ 902 w 1370"/>
                  <a:gd name="T29" fmla="*/ 1281 h 1374"/>
                  <a:gd name="T30" fmla="*/ 1279 w 1370"/>
                  <a:gd name="T31" fmla="*/ 901 h 1374"/>
                  <a:gd name="T32" fmla="*/ 1277 w 1370"/>
                  <a:gd name="T33" fmla="*/ 564 h 1374"/>
                  <a:gd name="T34" fmla="*/ 1277 w 1370"/>
                  <a:gd name="T35" fmla="*/ 564 h 1374"/>
                  <a:gd name="T36" fmla="*/ 1277 w 1370"/>
                  <a:gd name="T37" fmla="*/ 564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1374">
                    <a:moveTo>
                      <a:pt x="1277" y="564"/>
                    </a:moveTo>
                    <a:cubicBezTo>
                      <a:pt x="713" y="0"/>
                      <a:pt x="713" y="0"/>
                      <a:pt x="713" y="0"/>
                    </a:cubicBezTo>
                    <a:cubicBezTo>
                      <a:pt x="0" y="712"/>
                      <a:pt x="0" y="712"/>
                      <a:pt x="0" y="712"/>
                    </a:cubicBezTo>
                    <a:cubicBezTo>
                      <a:pt x="48" y="760"/>
                      <a:pt x="48" y="760"/>
                      <a:pt x="48" y="760"/>
                    </a:cubicBezTo>
                    <a:cubicBezTo>
                      <a:pt x="431" y="377"/>
                      <a:pt x="431" y="377"/>
                      <a:pt x="431" y="377"/>
                    </a:cubicBezTo>
                    <a:cubicBezTo>
                      <a:pt x="455" y="354"/>
                      <a:pt x="493" y="354"/>
                      <a:pt x="517" y="377"/>
                    </a:cubicBezTo>
                    <a:cubicBezTo>
                      <a:pt x="541" y="401"/>
                      <a:pt x="541" y="440"/>
                      <a:pt x="517" y="464"/>
                    </a:cubicBezTo>
                    <a:cubicBezTo>
                      <a:pt x="134" y="846"/>
                      <a:pt x="134" y="846"/>
                      <a:pt x="134" y="846"/>
                    </a:cubicBezTo>
                    <a:cubicBezTo>
                      <a:pt x="316" y="1028"/>
                      <a:pt x="316" y="1028"/>
                      <a:pt x="316" y="1028"/>
                    </a:cubicBezTo>
                    <a:cubicBezTo>
                      <a:pt x="698" y="645"/>
                      <a:pt x="698" y="645"/>
                      <a:pt x="698" y="645"/>
                    </a:cubicBezTo>
                    <a:cubicBezTo>
                      <a:pt x="722" y="621"/>
                      <a:pt x="760" y="621"/>
                      <a:pt x="784" y="645"/>
                    </a:cubicBezTo>
                    <a:cubicBezTo>
                      <a:pt x="808" y="669"/>
                      <a:pt x="808" y="707"/>
                      <a:pt x="784" y="731"/>
                    </a:cubicBezTo>
                    <a:cubicBezTo>
                      <a:pt x="402" y="1114"/>
                      <a:pt x="402" y="1114"/>
                      <a:pt x="402" y="1114"/>
                    </a:cubicBezTo>
                    <a:cubicBezTo>
                      <a:pt x="567" y="1279"/>
                      <a:pt x="567" y="1279"/>
                      <a:pt x="567" y="1279"/>
                    </a:cubicBezTo>
                    <a:cubicBezTo>
                      <a:pt x="662" y="1374"/>
                      <a:pt x="808" y="1374"/>
                      <a:pt x="902" y="1281"/>
                    </a:cubicBezTo>
                    <a:cubicBezTo>
                      <a:pt x="1279" y="901"/>
                      <a:pt x="1279" y="901"/>
                      <a:pt x="1279" y="901"/>
                    </a:cubicBezTo>
                    <a:cubicBezTo>
                      <a:pt x="1365" y="810"/>
                      <a:pt x="1370" y="652"/>
                      <a:pt x="1277" y="564"/>
                    </a:cubicBezTo>
                    <a:cubicBezTo>
                      <a:pt x="1277" y="564"/>
                      <a:pt x="1277" y="564"/>
                      <a:pt x="1277" y="564"/>
                    </a:cubicBezTo>
                    <a:cubicBezTo>
                      <a:pt x="1277" y="564"/>
                      <a:pt x="1277" y="564"/>
                      <a:pt x="1277" y="5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8" name="椭圆 17"/>
            <p:cNvSpPr/>
            <p:nvPr/>
          </p:nvSpPr>
          <p:spPr>
            <a:xfrm>
              <a:off x="721513" y="378475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文本框 18"/>
            <p:cNvSpPr txBox="1"/>
            <p:nvPr/>
          </p:nvSpPr>
          <p:spPr>
            <a:xfrm>
              <a:off x="1485040" y="389778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定制</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承接</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PPT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定制和各类广告平面设计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5" name="组合 24"/>
          <p:cNvGrpSpPr/>
          <p:nvPr userDrawn="1"/>
        </p:nvGrpSpPr>
        <p:grpSpPr>
          <a:xfrm>
            <a:off x="6585601" y="5184189"/>
            <a:ext cx="4875774" cy="636304"/>
            <a:chOff x="721513" y="5482071"/>
            <a:chExt cx="4875774" cy="636304"/>
          </a:xfrm>
        </p:grpSpPr>
        <p:sp>
          <p:nvSpPr>
            <p:cNvPr id="26" name="椭圆 25"/>
            <p:cNvSpPr/>
            <p:nvPr/>
          </p:nvSpPr>
          <p:spPr>
            <a:xfrm>
              <a:off x="721513" y="5482071"/>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7" name="文本框 26"/>
            <p:cNvSpPr txBox="1"/>
            <p:nvPr/>
          </p:nvSpPr>
          <p:spPr>
            <a:xfrm>
              <a:off x="1485041" y="5595104"/>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更多精美作品</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请搜索或点击“飞印象”</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Freeform 5"/>
            <p:cNvSpPr>
              <a:spLocks noEditPoints="1"/>
            </p:cNvSpPr>
            <p:nvPr/>
          </p:nvSpPr>
          <p:spPr bwMode="auto">
            <a:xfrm>
              <a:off x="864164" y="5624722"/>
              <a:ext cx="351003" cy="351003"/>
            </a:xfrm>
            <a:custGeom>
              <a:avLst/>
              <a:gdLst>
                <a:gd name="T0" fmla="*/ 26 w 900"/>
                <a:gd name="T1" fmla="*/ 900 h 900"/>
                <a:gd name="T2" fmla="*/ 866 w 900"/>
                <a:gd name="T3" fmla="*/ 900 h 900"/>
                <a:gd name="T4" fmla="*/ 884 w 900"/>
                <a:gd name="T5" fmla="*/ 856 h 900"/>
                <a:gd name="T6" fmla="*/ 44 w 900"/>
                <a:gd name="T7" fmla="*/ 16 h 900"/>
                <a:gd name="T8" fmla="*/ 0 w 900"/>
                <a:gd name="T9" fmla="*/ 34 h 900"/>
                <a:gd name="T10" fmla="*/ 0 w 900"/>
                <a:gd name="T11" fmla="*/ 259 h 900"/>
                <a:gd name="T12" fmla="*/ 67 w 900"/>
                <a:gd name="T13" fmla="*/ 259 h 900"/>
                <a:gd name="T14" fmla="*/ 98 w 900"/>
                <a:gd name="T15" fmla="*/ 290 h 900"/>
                <a:gd name="T16" fmla="*/ 67 w 900"/>
                <a:gd name="T17" fmla="*/ 320 h 900"/>
                <a:gd name="T18" fmla="*/ 0 w 900"/>
                <a:gd name="T19" fmla="*/ 320 h 900"/>
                <a:gd name="T20" fmla="*/ 0 w 900"/>
                <a:gd name="T21" fmla="*/ 418 h 900"/>
                <a:gd name="T22" fmla="*/ 67 w 900"/>
                <a:gd name="T23" fmla="*/ 418 h 900"/>
                <a:gd name="T24" fmla="*/ 98 w 900"/>
                <a:gd name="T25" fmla="*/ 449 h 900"/>
                <a:gd name="T26" fmla="*/ 67 w 900"/>
                <a:gd name="T27" fmla="*/ 480 h 900"/>
                <a:gd name="T28" fmla="*/ 0 w 900"/>
                <a:gd name="T29" fmla="*/ 480 h 900"/>
                <a:gd name="T30" fmla="*/ 0 w 900"/>
                <a:gd name="T31" fmla="*/ 578 h 900"/>
                <a:gd name="T32" fmla="*/ 67 w 900"/>
                <a:gd name="T33" fmla="*/ 578 h 900"/>
                <a:gd name="T34" fmla="*/ 98 w 900"/>
                <a:gd name="T35" fmla="*/ 608 h 900"/>
                <a:gd name="T36" fmla="*/ 67 w 900"/>
                <a:gd name="T37" fmla="*/ 639 h 900"/>
                <a:gd name="T38" fmla="*/ 0 w 900"/>
                <a:gd name="T39" fmla="*/ 639 h 900"/>
                <a:gd name="T40" fmla="*/ 0 w 900"/>
                <a:gd name="T41" fmla="*/ 737 h 900"/>
                <a:gd name="T42" fmla="*/ 67 w 900"/>
                <a:gd name="T43" fmla="*/ 737 h 900"/>
                <a:gd name="T44" fmla="*/ 98 w 900"/>
                <a:gd name="T45" fmla="*/ 768 h 900"/>
                <a:gd name="T46" fmla="*/ 67 w 900"/>
                <a:gd name="T47" fmla="*/ 799 h 900"/>
                <a:gd name="T48" fmla="*/ 0 w 900"/>
                <a:gd name="T49" fmla="*/ 799 h 900"/>
                <a:gd name="T50" fmla="*/ 0 w 900"/>
                <a:gd name="T51" fmla="*/ 874 h 900"/>
                <a:gd name="T52" fmla="*/ 26 w 900"/>
                <a:gd name="T53" fmla="*/ 900 h 900"/>
                <a:gd name="T54" fmla="*/ 185 w 900"/>
                <a:gd name="T55" fmla="*/ 418 h 900"/>
                <a:gd name="T56" fmla="*/ 482 w 900"/>
                <a:gd name="T57" fmla="*/ 715 h 900"/>
                <a:gd name="T58" fmla="*/ 185 w 900"/>
                <a:gd name="T59" fmla="*/ 715 h 900"/>
                <a:gd name="T60" fmla="*/ 185 w 900"/>
                <a:gd name="T61" fmla="*/ 418 h 900"/>
                <a:gd name="T62" fmla="*/ 185 w 900"/>
                <a:gd name="T63" fmla="*/ 418 h 900"/>
                <a:gd name="T64" fmla="*/ 185 w 900"/>
                <a:gd name="T65" fmla="*/ 41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0" h="900">
                  <a:moveTo>
                    <a:pt x="26" y="900"/>
                  </a:moveTo>
                  <a:cubicBezTo>
                    <a:pt x="866" y="900"/>
                    <a:pt x="866" y="900"/>
                    <a:pt x="866" y="900"/>
                  </a:cubicBezTo>
                  <a:cubicBezTo>
                    <a:pt x="889" y="900"/>
                    <a:pt x="900" y="872"/>
                    <a:pt x="884" y="856"/>
                  </a:cubicBezTo>
                  <a:cubicBezTo>
                    <a:pt x="44" y="16"/>
                    <a:pt x="44" y="16"/>
                    <a:pt x="44" y="16"/>
                  </a:cubicBezTo>
                  <a:cubicBezTo>
                    <a:pt x="28" y="0"/>
                    <a:pt x="0" y="12"/>
                    <a:pt x="0" y="34"/>
                  </a:cubicBezTo>
                  <a:cubicBezTo>
                    <a:pt x="0" y="259"/>
                    <a:pt x="0" y="259"/>
                    <a:pt x="0" y="259"/>
                  </a:cubicBezTo>
                  <a:cubicBezTo>
                    <a:pt x="67" y="259"/>
                    <a:pt x="67" y="259"/>
                    <a:pt x="67" y="259"/>
                  </a:cubicBezTo>
                  <a:cubicBezTo>
                    <a:pt x="84" y="259"/>
                    <a:pt x="98" y="273"/>
                    <a:pt x="98" y="290"/>
                  </a:cubicBezTo>
                  <a:cubicBezTo>
                    <a:pt x="98" y="307"/>
                    <a:pt x="84" y="320"/>
                    <a:pt x="67" y="320"/>
                  </a:cubicBezTo>
                  <a:cubicBezTo>
                    <a:pt x="0" y="320"/>
                    <a:pt x="0" y="320"/>
                    <a:pt x="0" y="320"/>
                  </a:cubicBezTo>
                  <a:cubicBezTo>
                    <a:pt x="0" y="418"/>
                    <a:pt x="0" y="418"/>
                    <a:pt x="0" y="418"/>
                  </a:cubicBezTo>
                  <a:cubicBezTo>
                    <a:pt x="67" y="418"/>
                    <a:pt x="67" y="418"/>
                    <a:pt x="67" y="418"/>
                  </a:cubicBezTo>
                  <a:cubicBezTo>
                    <a:pt x="84" y="418"/>
                    <a:pt x="98" y="432"/>
                    <a:pt x="98" y="449"/>
                  </a:cubicBezTo>
                  <a:cubicBezTo>
                    <a:pt x="98" y="466"/>
                    <a:pt x="84" y="480"/>
                    <a:pt x="67" y="480"/>
                  </a:cubicBezTo>
                  <a:cubicBezTo>
                    <a:pt x="0" y="480"/>
                    <a:pt x="0" y="480"/>
                    <a:pt x="0" y="480"/>
                  </a:cubicBezTo>
                  <a:cubicBezTo>
                    <a:pt x="0" y="578"/>
                    <a:pt x="0" y="578"/>
                    <a:pt x="0" y="578"/>
                  </a:cubicBezTo>
                  <a:cubicBezTo>
                    <a:pt x="67" y="578"/>
                    <a:pt x="67" y="578"/>
                    <a:pt x="67" y="578"/>
                  </a:cubicBezTo>
                  <a:cubicBezTo>
                    <a:pt x="84" y="578"/>
                    <a:pt x="98" y="591"/>
                    <a:pt x="98" y="608"/>
                  </a:cubicBezTo>
                  <a:cubicBezTo>
                    <a:pt x="98" y="625"/>
                    <a:pt x="84" y="639"/>
                    <a:pt x="67" y="639"/>
                  </a:cubicBezTo>
                  <a:cubicBezTo>
                    <a:pt x="0" y="639"/>
                    <a:pt x="0" y="639"/>
                    <a:pt x="0" y="639"/>
                  </a:cubicBezTo>
                  <a:cubicBezTo>
                    <a:pt x="0" y="737"/>
                    <a:pt x="0" y="737"/>
                    <a:pt x="0" y="737"/>
                  </a:cubicBezTo>
                  <a:cubicBezTo>
                    <a:pt x="67" y="737"/>
                    <a:pt x="67" y="737"/>
                    <a:pt x="67" y="737"/>
                  </a:cubicBezTo>
                  <a:cubicBezTo>
                    <a:pt x="84" y="737"/>
                    <a:pt x="98" y="751"/>
                    <a:pt x="98" y="768"/>
                  </a:cubicBezTo>
                  <a:cubicBezTo>
                    <a:pt x="98" y="785"/>
                    <a:pt x="84" y="799"/>
                    <a:pt x="67" y="799"/>
                  </a:cubicBezTo>
                  <a:cubicBezTo>
                    <a:pt x="0" y="799"/>
                    <a:pt x="0" y="799"/>
                    <a:pt x="0" y="799"/>
                  </a:cubicBezTo>
                  <a:cubicBezTo>
                    <a:pt x="0" y="874"/>
                    <a:pt x="0" y="874"/>
                    <a:pt x="0" y="874"/>
                  </a:cubicBezTo>
                  <a:cubicBezTo>
                    <a:pt x="0" y="889"/>
                    <a:pt x="12" y="900"/>
                    <a:pt x="26" y="900"/>
                  </a:cubicBezTo>
                  <a:close/>
                  <a:moveTo>
                    <a:pt x="185" y="418"/>
                  </a:moveTo>
                  <a:cubicBezTo>
                    <a:pt x="482" y="715"/>
                    <a:pt x="482" y="715"/>
                    <a:pt x="482" y="715"/>
                  </a:cubicBezTo>
                  <a:cubicBezTo>
                    <a:pt x="185" y="715"/>
                    <a:pt x="185" y="715"/>
                    <a:pt x="185" y="715"/>
                  </a:cubicBezTo>
                  <a:lnTo>
                    <a:pt x="185" y="418"/>
                  </a:lnTo>
                  <a:close/>
                  <a:moveTo>
                    <a:pt x="185" y="418"/>
                  </a:moveTo>
                  <a:cubicBezTo>
                    <a:pt x="185" y="418"/>
                    <a:pt x="185" y="418"/>
                    <a:pt x="185" y="418"/>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9" name="组合 28"/>
          <p:cNvGrpSpPr/>
          <p:nvPr userDrawn="1"/>
        </p:nvGrpSpPr>
        <p:grpSpPr>
          <a:xfrm>
            <a:off x="6585601" y="1014706"/>
            <a:ext cx="4875773" cy="636304"/>
            <a:chOff x="721513" y="2863688"/>
            <a:chExt cx="4875773" cy="636304"/>
          </a:xfrm>
        </p:grpSpPr>
        <p:sp>
          <p:nvSpPr>
            <p:cNvPr id="30" name="Freeform 9"/>
            <p:cNvSpPr>
              <a:spLocks noEditPoints="1"/>
            </p:cNvSpPr>
            <p:nvPr/>
          </p:nvSpPr>
          <p:spPr bwMode="auto">
            <a:xfrm>
              <a:off x="860503" y="2975666"/>
              <a:ext cx="358325" cy="412348"/>
            </a:xfrm>
            <a:custGeom>
              <a:avLst/>
              <a:gdLst>
                <a:gd name="T0" fmla="*/ 403 w 403"/>
                <a:gd name="T1" fmla="*/ 317 h 464"/>
                <a:gd name="T2" fmla="*/ 403 w 403"/>
                <a:gd name="T3" fmla="*/ 330 h 464"/>
                <a:gd name="T4" fmla="*/ 403 w 403"/>
                <a:gd name="T5" fmla="*/ 333 h 464"/>
                <a:gd name="T6" fmla="*/ 398 w 403"/>
                <a:gd name="T7" fmla="*/ 354 h 464"/>
                <a:gd name="T8" fmla="*/ 388 w 403"/>
                <a:gd name="T9" fmla="*/ 358 h 464"/>
                <a:gd name="T10" fmla="*/ 377 w 403"/>
                <a:gd name="T11" fmla="*/ 352 h 464"/>
                <a:gd name="T12" fmla="*/ 354 w 403"/>
                <a:gd name="T13" fmla="*/ 328 h 464"/>
                <a:gd name="T14" fmla="*/ 352 w 403"/>
                <a:gd name="T15" fmla="*/ 326 h 464"/>
                <a:gd name="T16" fmla="*/ 320 w 403"/>
                <a:gd name="T17" fmla="*/ 387 h 464"/>
                <a:gd name="T18" fmla="*/ 322 w 403"/>
                <a:gd name="T19" fmla="*/ 387 h 464"/>
                <a:gd name="T20" fmla="*/ 347 w 403"/>
                <a:gd name="T21" fmla="*/ 399 h 464"/>
                <a:gd name="T22" fmla="*/ 364 w 403"/>
                <a:gd name="T23" fmla="*/ 416 h 464"/>
                <a:gd name="T24" fmla="*/ 367 w 403"/>
                <a:gd name="T25" fmla="*/ 431 h 464"/>
                <a:gd name="T26" fmla="*/ 355 w 403"/>
                <a:gd name="T27" fmla="*/ 448 h 464"/>
                <a:gd name="T28" fmla="*/ 333 w 403"/>
                <a:gd name="T29" fmla="*/ 458 h 464"/>
                <a:gd name="T30" fmla="*/ 255 w 403"/>
                <a:gd name="T31" fmla="*/ 454 h 464"/>
                <a:gd name="T32" fmla="*/ 218 w 403"/>
                <a:gd name="T33" fmla="*/ 431 h 464"/>
                <a:gd name="T34" fmla="*/ 216 w 403"/>
                <a:gd name="T35" fmla="*/ 431 h 464"/>
                <a:gd name="T36" fmla="*/ 197 w 403"/>
                <a:gd name="T37" fmla="*/ 431 h 464"/>
                <a:gd name="T38" fmla="*/ 194 w 403"/>
                <a:gd name="T39" fmla="*/ 432 h 464"/>
                <a:gd name="T40" fmla="*/ 182 w 403"/>
                <a:gd name="T41" fmla="*/ 443 h 464"/>
                <a:gd name="T42" fmla="*/ 130 w 403"/>
                <a:gd name="T43" fmla="*/ 461 h 464"/>
                <a:gd name="T44" fmla="*/ 116 w 403"/>
                <a:gd name="T45" fmla="*/ 462 h 464"/>
                <a:gd name="T46" fmla="*/ 101 w 403"/>
                <a:gd name="T47" fmla="*/ 462 h 464"/>
                <a:gd name="T48" fmla="*/ 98 w 403"/>
                <a:gd name="T49" fmla="*/ 462 h 464"/>
                <a:gd name="T50" fmla="*/ 65 w 403"/>
                <a:gd name="T51" fmla="*/ 455 h 464"/>
                <a:gd name="T52" fmla="*/ 44 w 403"/>
                <a:gd name="T53" fmla="*/ 441 h 464"/>
                <a:gd name="T54" fmla="*/ 42 w 403"/>
                <a:gd name="T55" fmla="*/ 416 h 464"/>
                <a:gd name="T56" fmla="*/ 52 w 403"/>
                <a:gd name="T57" fmla="*/ 405 h 464"/>
                <a:gd name="T58" fmla="*/ 77 w 403"/>
                <a:gd name="T59" fmla="*/ 391 h 464"/>
                <a:gd name="T60" fmla="*/ 87 w 403"/>
                <a:gd name="T61" fmla="*/ 387 h 464"/>
                <a:gd name="T62" fmla="*/ 54 w 403"/>
                <a:gd name="T63" fmla="*/ 323 h 464"/>
                <a:gd name="T64" fmla="*/ 52 w 403"/>
                <a:gd name="T65" fmla="*/ 325 h 464"/>
                <a:gd name="T66" fmla="*/ 31 w 403"/>
                <a:gd name="T67" fmla="*/ 344 h 464"/>
                <a:gd name="T68" fmla="*/ 17 w 403"/>
                <a:gd name="T69" fmla="*/ 351 h 464"/>
                <a:gd name="T70" fmla="*/ 7 w 403"/>
                <a:gd name="T71" fmla="*/ 348 h 464"/>
                <a:gd name="T72" fmla="*/ 2 w 403"/>
                <a:gd name="T73" fmla="*/ 337 h 464"/>
                <a:gd name="T74" fmla="*/ 0 w 403"/>
                <a:gd name="T75" fmla="*/ 325 h 464"/>
                <a:gd name="T76" fmla="*/ 0 w 403"/>
                <a:gd name="T77" fmla="*/ 314 h 464"/>
                <a:gd name="T78" fmla="*/ 0 w 403"/>
                <a:gd name="T79" fmla="*/ 312 h 464"/>
                <a:gd name="T80" fmla="*/ 11 w 403"/>
                <a:gd name="T81" fmla="*/ 270 h 464"/>
                <a:gd name="T82" fmla="*/ 42 w 403"/>
                <a:gd name="T83" fmla="*/ 223 h 464"/>
                <a:gd name="T84" fmla="*/ 43 w 403"/>
                <a:gd name="T85" fmla="*/ 220 h 464"/>
                <a:gd name="T86" fmla="*/ 39 w 403"/>
                <a:gd name="T87" fmla="*/ 194 h 464"/>
                <a:gd name="T88" fmla="*/ 51 w 403"/>
                <a:gd name="T89" fmla="*/ 172 h 464"/>
                <a:gd name="T90" fmla="*/ 52 w 403"/>
                <a:gd name="T91" fmla="*/ 169 h 464"/>
                <a:gd name="T92" fmla="*/ 54 w 403"/>
                <a:gd name="T93" fmla="*/ 114 h 464"/>
                <a:gd name="T94" fmla="*/ 185 w 403"/>
                <a:gd name="T95" fmla="*/ 2 h 464"/>
                <a:gd name="T96" fmla="*/ 198 w 403"/>
                <a:gd name="T97" fmla="*/ 0 h 464"/>
                <a:gd name="T98" fmla="*/ 213 w 403"/>
                <a:gd name="T99" fmla="*/ 0 h 464"/>
                <a:gd name="T100" fmla="*/ 215 w 403"/>
                <a:gd name="T101" fmla="*/ 1 h 464"/>
                <a:gd name="T102" fmla="*/ 242 w 403"/>
                <a:gd name="T103" fmla="*/ 5 h 464"/>
                <a:gd name="T104" fmla="*/ 342 w 403"/>
                <a:gd name="T105" fmla="*/ 77 h 464"/>
                <a:gd name="T106" fmla="*/ 361 w 403"/>
                <a:gd name="T107" fmla="*/ 154 h 464"/>
                <a:gd name="T108" fmla="*/ 360 w 403"/>
                <a:gd name="T109" fmla="*/ 168 h 464"/>
                <a:gd name="T110" fmla="*/ 376 w 403"/>
                <a:gd name="T111" fmla="*/ 181 h 464"/>
                <a:gd name="T112" fmla="*/ 369 w 403"/>
                <a:gd name="T113" fmla="*/ 230 h 464"/>
                <a:gd name="T114" fmla="*/ 370 w 403"/>
                <a:gd name="T115" fmla="*/ 231 h 464"/>
                <a:gd name="T116" fmla="*/ 383 w 403"/>
                <a:gd name="T117" fmla="*/ 251 h 464"/>
                <a:gd name="T118" fmla="*/ 402 w 403"/>
                <a:gd name="T119" fmla="*/ 306 h 464"/>
                <a:gd name="T120" fmla="*/ 403 w 403"/>
                <a:gd name="T121" fmla="*/ 317 h 464"/>
                <a:gd name="T122" fmla="*/ 403 w 403"/>
                <a:gd name="T123" fmla="*/ 317 h 464"/>
                <a:gd name="T124" fmla="*/ 403 w 403"/>
                <a:gd name="T125" fmla="*/ 317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3" h="464">
                  <a:moveTo>
                    <a:pt x="403" y="317"/>
                  </a:moveTo>
                  <a:cubicBezTo>
                    <a:pt x="403" y="330"/>
                    <a:pt x="403" y="330"/>
                    <a:pt x="403" y="330"/>
                  </a:cubicBezTo>
                  <a:cubicBezTo>
                    <a:pt x="403" y="331"/>
                    <a:pt x="403" y="332"/>
                    <a:pt x="403" y="333"/>
                  </a:cubicBezTo>
                  <a:cubicBezTo>
                    <a:pt x="402" y="340"/>
                    <a:pt x="401" y="347"/>
                    <a:pt x="398" y="354"/>
                  </a:cubicBezTo>
                  <a:cubicBezTo>
                    <a:pt x="395" y="358"/>
                    <a:pt x="393" y="359"/>
                    <a:pt x="388" y="358"/>
                  </a:cubicBezTo>
                  <a:cubicBezTo>
                    <a:pt x="384" y="356"/>
                    <a:pt x="380" y="354"/>
                    <a:pt x="377" y="352"/>
                  </a:cubicBezTo>
                  <a:cubicBezTo>
                    <a:pt x="368" y="345"/>
                    <a:pt x="361" y="337"/>
                    <a:pt x="354" y="328"/>
                  </a:cubicBezTo>
                  <a:cubicBezTo>
                    <a:pt x="354" y="328"/>
                    <a:pt x="353" y="327"/>
                    <a:pt x="352" y="326"/>
                  </a:cubicBezTo>
                  <a:cubicBezTo>
                    <a:pt x="348" y="350"/>
                    <a:pt x="337" y="370"/>
                    <a:pt x="320" y="387"/>
                  </a:cubicBezTo>
                  <a:cubicBezTo>
                    <a:pt x="321" y="387"/>
                    <a:pt x="321" y="387"/>
                    <a:pt x="322" y="387"/>
                  </a:cubicBezTo>
                  <a:cubicBezTo>
                    <a:pt x="331" y="390"/>
                    <a:pt x="340" y="394"/>
                    <a:pt x="347" y="399"/>
                  </a:cubicBezTo>
                  <a:cubicBezTo>
                    <a:pt x="354" y="404"/>
                    <a:pt x="360" y="409"/>
                    <a:pt x="364" y="416"/>
                  </a:cubicBezTo>
                  <a:cubicBezTo>
                    <a:pt x="367" y="421"/>
                    <a:pt x="368" y="426"/>
                    <a:pt x="367" y="431"/>
                  </a:cubicBezTo>
                  <a:cubicBezTo>
                    <a:pt x="365" y="439"/>
                    <a:pt x="361" y="444"/>
                    <a:pt x="355" y="448"/>
                  </a:cubicBezTo>
                  <a:cubicBezTo>
                    <a:pt x="348" y="453"/>
                    <a:pt x="341" y="456"/>
                    <a:pt x="333" y="458"/>
                  </a:cubicBezTo>
                  <a:cubicBezTo>
                    <a:pt x="306" y="464"/>
                    <a:pt x="281" y="462"/>
                    <a:pt x="255" y="454"/>
                  </a:cubicBezTo>
                  <a:cubicBezTo>
                    <a:pt x="241" y="449"/>
                    <a:pt x="228" y="443"/>
                    <a:pt x="218" y="431"/>
                  </a:cubicBezTo>
                  <a:cubicBezTo>
                    <a:pt x="218" y="431"/>
                    <a:pt x="217" y="431"/>
                    <a:pt x="216" y="431"/>
                  </a:cubicBezTo>
                  <a:cubicBezTo>
                    <a:pt x="209" y="431"/>
                    <a:pt x="203" y="431"/>
                    <a:pt x="197" y="431"/>
                  </a:cubicBezTo>
                  <a:cubicBezTo>
                    <a:pt x="196" y="431"/>
                    <a:pt x="195" y="432"/>
                    <a:pt x="194" y="432"/>
                  </a:cubicBezTo>
                  <a:cubicBezTo>
                    <a:pt x="190" y="436"/>
                    <a:pt x="186" y="440"/>
                    <a:pt x="182" y="443"/>
                  </a:cubicBezTo>
                  <a:cubicBezTo>
                    <a:pt x="166" y="454"/>
                    <a:pt x="148" y="458"/>
                    <a:pt x="130" y="461"/>
                  </a:cubicBezTo>
                  <a:cubicBezTo>
                    <a:pt x="125" y="462"/>
                    <a:pt x="121" y="462"/>
                    <a:pt x="116" y="462"/>
                  </a:cubicBezTo>
                  <a:cubicBezTo>
                    <a:pt x="101" y="462"/>
                    <a:pt x="101" y="462"/>
                    <a:pt x="101" y="462"/>
                  </a:cubicBezTo>
                  <a:cubicBezTo>
                    <a:pt x="100" y="462"/>
                    <a:pt x="99" y="462"/>
                    <a:pt x="98" y="462"/>
                  </a:cubicBezTo>
                  <a:cubicBezTo>
                    <a:pt x="87" y="461"/>
                    <a:pt x="75" y="459"/>
                    <a:pt x="65" y="455"/>
                  </a:cubicBezTo>
                  <a:cubicBezTo>
                    <a:pt x="57" y="452"/>
                    <a:pt x="49" y="448"/>
                    <a:pt x="44" y="441"/>
                  </a:cubicBezTo>
                  <a:cubicBezTo>
                    <a:pt x="38" y="433"/>
                    <a:pt x="37" y="424"/>
                    <a:pt x="42" y="416"/>
                  </a:cubicBezTo>
                  <a:cubicBezTo>
                    <a:pt x="45" y="412"/>
                    <a:pt x="48" y="408"/>
                    <a:pt x="52" y="405"/>
                  </a:cubicBezTo>
                  <a:cubicBezTo>
                    <a:pt x="59" y="398"/>
                    <a:pt x="68" y="394"/>
                    <a:pt x="77" y="391"/>
                  </a:cubicBezTo>
                  <a:cubicBezTo>
                    <a:pt x="80" y="389"/>
                    <a:pt x="84" y="388"/>
                    <a:pt x="87" y="387"/>
                  </a:cubicBezTo>
                  <a:cubicBezTo>
                    <a:pt x="69" y="369"/>
                    <a:pt x="57" y="349"/>
                    <a:pt x="54" y="323"/>
                  </a:cubicBezTo>
                  <a:cubicBezTo>
                    <a:pt x="53" y="324"/>
                    <a:pt x="52" y="324"/>
                    <a:pt x="52" y="325"/>
                  </a:cubicBezTo>
                  <a:cubicBezTo>
                    <a:pt x="46" y="332"/>
                    <a:pt x="39" y="339"/>
                    <a:pt x="31" y="344"/>
                  </a:cubicBezTo>
                  <a:cubicBezTo>
                    <a:pt x="27" y="347"/>
                    <a:pt x="22" y="350"/>
                    <a:pt x="17" y="351"/>
                  </a:cubicBezTo>
                  <a:cubicBezTo>
                    <a:pt x="13" y="352"/>
                    <a:pt x="10" y="351"/>
                    <a:pt x="7" y="348"/>
                  </a:cubicBezTo>
                  <a:cubicBezTo>
                    <a:pt x="4" y="345"/>
                    <a:pt x="3" y="341"/>
                    <a:pt x="2" y="337"/>
                  </a:cubicBezTo>
                  <a:cubicBezTo>
                    <a:pt x="1" y="333"/>
                    <a:pt x="1" y="329"/>
                    <a:pt x="0" y="325"/>
                  </a:cubicBezTo>
                  <a:cubicBezTo>
                    <a:pt x="0" y="314"/>
                    <a:pt x="0" y="314"/>
                    <a:pt x="0" y="314"/>
                  </a:cubicBezTo>
                  <a:cubicBezTo>
                    <a:pt x="0" y="314"/>
                    <a:pt x="0" y="313"/>
                    <a:pt x="0" y="312"/>
                  </a:cubicBezTo>
                  <a:cubicBezTo>
                    <a:pt x="1" y="298"/>
                    <a:pt x="5" y="284"/>
                    <a:pt x="11" y="270"/>
                  </a:cubicBezTo>
                  <a:cubicBezTo>
                    <a:pt x="19" y="252"/>
                    <a:pt x="29" y="237"/>
                    <a:pt x="42" y="223"/>
                  </a:cubicBezTo>
                  <a:cubicBezTo>
                    <a:pt x="43" y="222"/>
                    <a:pt x="44" y="221"/>
                    <a:pt x="43" y="220"/>
                  </a:cubicBezTo>
                  <a:cubicBezTo>
                    <a:pt x="39" y="212"/>
                    <a:pt x="38" y="203"/>
                    <a:pt x="39" y="194"/>
                  </a:cubicBezTo>
                  <a:cubicBezTo>
                    <a:pt x="41" y="185"/>
                    <a:pt x="44" y="177"/>
                    <a:pt x="51" y="172"/>
                  </a:cubicBezTo>
                  <a:cubicBezTo>
                    <a:pt x="51" y="171"/>
                    <a:pt x="52" y="170"/>
                    <a:pt x="52" y="169"/>
                  </a:cubicBezTo>
                  <a:cubicBezTo>
                    <a:pt x="49" y="151"/>
                    <a:pt x="50" y="132"/>
                    <a:pt x="54" y="114"/>
                  </a:cubicBezTo>
                  <a:cubicBezTo>
                    <a:pt x="69" y="54"/>
                    <a:pt x="122" y="10"/>
                    <a:pt x="185" y="2"/>
                  </a:cubicBezTo>
                  <a:cubicBezTo>
                    <a:pt x="189" y="1"/>
                    <a:pt x="194" y="1"/>
                    <a:pt x="198" y="0"/>
                  </a:cubicBezTo>
                  <a:cubicBezTo>
                    <a:pt x="213" y="0"/>
                    <a:pt x="213" y="0"/>
                    <a:pt x="213" y="0"/>
                  </a:cubicBezTo>
                  <a:cubicBezTo>
                    <a:pt x="214" y="0"/>
                    <a:pt x="215" y="1"/>
                    <a:pt x="215" y="1"/>
                  </a:cubicBezTo>
                  <a:cubicBezTo>
                    <a:pt x="224" y="2"/>
                    <a:pt x="234" y="3"/>
                    <a:pt x="242" y="5"/>
                  </a:cubicBezTo>
                  <a:cubicBezTo>
                    <a:pt x="286" y="15"/>
                    <a:pt x="319" y="39"/>
                    <a:pt x="342" y="77"/>
                  </a:cubicBezTo>
                  <a:cubicBezTo>
                    <a:pt x="356" y="101"/>
                    <a:pt x="362" y="127"/>
                    <a:pt x="361" y="154"/>
                  </a:cubicBezTo>
                  <a:cubicBezTo>
                    <a:pt x="361" y="159"/>
                    <a:pt x="360" y="164"/>
                    <a:pt x="360" y="168"/>
                  </a:cubicBezTo>
                  <a:cubicBezTo>
                    <a:pt x="368" y="170"/>
                    <a:pt x="372" y="174"/>
                    <a:pt x="376" y="181"/>
                  </a:cubicBezTo>
                  <a:cubicBezTo>
                    <a:pt x="383" y="195"/>
                    <a:pt x="382" y="218"/>
                    <a:pt x="369" y="230"/>
                  </a:cubicBezTo>
                  <a:cubicBezTo>
                    <a:pt x="369" y="230"/>
                    <a:pt x="370" y="231"/>
                    <a:pt x="370" y="231"/>
                  </a:cubicBezTo>
                  <a:cubicBezTo>
                    <a:pt x="374" y="238"/>
                    <a:pt x="379" y="244"/>
                    <a:pt x="383" y="251"/>
                  </a:cubicBezTo>
                  <a:cubicBezTo>
                    <a:pt x="393" y="268"/>
                    <a:pt x="399" y="286"/>
                    <a:pt x="402" y="306"/>
                  </a:cubicBezTo>
                  <a:cubicBezTo>
                    <a:pt x="402" y="310"/>
                    <a:pt x="403" y="313"/>
                    <a:pt x="403" y="317"/>
                  </a:cubicBezTo>
                  <a:close/>
                  <a:moveTo>
                    <a:pt x="403" y="317"/>
                  </a:moveTo>
                  <a:cubicBezTo>
                    <a:pt x="403" y="317"/>
                    <a:pt x="403" y="317"/>
                    <a:pt x="403" y="317"/>
                  </a:cubicBezTo>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椭圆 30"/>
            <p:cNvSpPr/>
            <p:nvPr/>
          </p:nvSpPr>
          <p:spPr>
            <a:xfrm>
              <a:off x="721513" y="2863688"/>
              <a:ext cx="636304" cy="63630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文本框 31"/>
            <p:cNvSpPr txBox="1"/>
            <p:nvPr/>
          </p:nvSpPr>
          <p:spPr>
            <a:xfrm>
              <a:off x="1485040" y="2991211"/>
              <a:ext cx="4112246" cy="412421"/>
            </a:xfrm>
            <a:prstGeom prst="rect">
              <a:avLst/>
            </a:prstGeom>
            <a:noFill/>
          </p:spPr>
          <p:txBody>
            <a:bodyPr wrap="square" rtlCol="0">
              <a:spAutoFit/>
            </a:bodyPr>
            <a:lstStyle/>
            <a:p>
              <a:pPr>
                <a:lnSpc>
                  <a:spcPct val="130000"/>
                </a:lnSpc>
              </a:pP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售后</a:t>
              </a:r>
              <a:r>
                <a:rPr lang="en-US" altLang="zh-CN" sz="1600" b="1" dirty="0">
                  <a:solidFill>
                    <a:schemeClr val="bg1"/>
                  </a:solidFill>
                  <a:latin typeface="微软雅黑" panose="020B0503020204020204" pitchFamily="34" charset="-122"/>
                  <a:ea typeface="微软雅黑" panose="020B0503020204020204" pitchFamily="34" charset="-122"/>
                  <a:cs typeface="+mn-ea"/>
                  <a:sym typeface="+mn-lt"/>
                </a:rPr>
                <a:t>QQ】</a:t>
              </a: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1964271550</a:t>
              </a:r>
              <a:endParaRPr lang="en-US" altLang="zh-CN" sz="16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3" name="文本框 32"/>
          <p:cNvSpPr txBox="1"/>
          <p:nvPr userDrawn="1"/>
        </p:nvSpPr>
        <p:spPr>
          <a:xfrm>
            <a:off x="884581" y="1014705"/>
            <a:ext cx="4696655" cy="1156855"/>
          </a:xfrm>
          <a:prstGeom prst="rect">
            <a:avLst/>
          </a:prstGeom>
          <a:noFill/>
        </p:spPr>
        <p:txBody>
          <a:bodyPr wrap="square" rtlCol="0">
            <a:spAutoFit/>
          </a:bodyPr>
          <a:lstStyle/>
          <a:p>
            <a:pPr>
              <a:lnSpc>
                <a:spcPct val="150000"/>
              </a:lnSpc>
            </a:pPr>
            <a:r>
              <a:rPr lang="zh-CN" altLang="en-US" sz="1600" b="1" dirty="0">
                <a:solidFill>
                  <a:schemeClr val="bg1"/>
                </a:solidFill>
                <a:latin typeface="微软雅黑" panose="020B0503020204020204" pitchFamily="34" charset="-122"/>
                <a:ea typeface="微软雅黑" panose="020B0503020204020204" pitchFamily="34" charset="-122"/>
              </a:rPr>
              <a:t>用心制作的原创模板，请您尊重设计师成果，请不要二次销售或免费共享。</a:t>
            </a: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如发现一律举报，情节严重者我们将保留法律追究的权利。</a:t>
            </a:r>
            <a:endParaRPr lang="en-US" altLang="zh-CN"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userDrawn="1"/>
        </p:nvSpPr>
        <p:spPr>
          <a:xfrm>
            <a:off x="884581" y="2326957"/>
            <a:ext cx="4696655" cy="978729"/>
          </a:xfrm>
          <a:prstGeom prst="rect">
            <a:avLst/>
          </a:prstGeom>
          <a:noFill/>
        </p:spPr>
        <p:txBody>
          <a:bodyPr wrap="square" rtlCol="0">
            <a:spAutoFit/>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The original template made by heart, please respect the designer, please don't sell it two times or share it free of charge. If a report is found, we will retain the right to pursue the law if the circumstances are serious.</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8ED6B6-9380-4D9A-A37B-EBA6C5E5E72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DE4F689-FC31-4877-9EC9-7BE6B11EE40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ED6B6-9380-4D9A-A37B-EBA6C5E5E72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4F689-FC31-4877-9EC9-7BE6B11EE40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15.emf"/><Relationship Id="rId1"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wmf"/><Relationship Id="rId7" Type="http://schemas.openxmlformats.org/officeDocument/2006/relationships/oleObject" Target="../embeddings/oleObject2.bin"/><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5.jpeg"/><Relationship Id="rId3" Type="http://schemas.openxmlformats.org/officeDocument/2006/relationships/image" Target="../media/image4.jpeg"/><Relationship Id="rId2" Type="http://schemas.microsoft.com/office/2007/relationships/hdphoto" Target="../media/hdphoto1.wdp"/><Relationship Id="rId11" Type="http://schemas.openxmlformats.org/officeDocument/2006/relationships/notesSlide" Target="../notesSlides/notesSlide9.xml"/><Relationship Id="rId10" Type="http://schemas.openxmlformats.org/officeDocument/2006/relationships/vmlDrawing" Target="../drawings/vmlDrawing1.v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8" name="FLYING IMPRESSION FID FEIZHAO    qq:1964271550"/>
          <p:cNvSpPr/>
          <p:nvPr/>
        </p:nvSpPr>
        <p:spPr bwMode="auto">
          <a:xfrm>
            <a:off x="0" y="0"/>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LYING IMPRESSION FID FEIZHAO    qq:1964271550"/>
          <p:cNvSpPr/>
          <p:nvPr/>
        </p:nvSpPr>
        <p:spPr bwMode="auto">
          <a:xfrm>
            <a:off x="2470201" y="0"/>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LYING IMPRESSION FID FEIZHAO    qq:1964271550"/>
          <p:cNvSpPr/>
          <p:nvPr/>
        </p:nvSpPr>
        <p:spPr bwMode="auto">
          <a:xfrm>
            <a:off x="4965079" y="0"/>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LYING IMPRESSION FID FEIZHAO    qq:1964271550"/>
          <p:cNvSpPr/>
          <p:nvPr/>
        </p:nvSpPr>
        <p:spPr bwMode="auto">
          <a:xfrm>
            <a:off x="7432540" y="0"/>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LYING IMPRESSION FID FEIZHAO    qq:1964271550"/>
          <p:cNvSpPr/>
          <p:nvPr/>
        </p:nvSpPr>
        <p:spPr bwMode="auto">
          <a:xfrm>
            <a:off x="9902744" y="0"/>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LYING IMPRESSION FID FEIZHAO    qq:1964271550"/>
          <p:cNvSpPr/>
          <p:nvPr/>
        </p:nvSpPr>
        <p:spPr bwMode="auto">
          <a:xfrm>
            <a:off x="9902743" y="6226630"/>
            <a:ext cx="2289256" cy="631370"/>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LYING IMPRESSION FID FEIZHAO    qq:1964271550"/>
          <p:cNvSpPr/>
          <p:nvPr/>
        </p:nvSpPr>
        <p:spPr bwMode="auto">
          <a:xfrm>
            <a:off x="7432539" y="6226630"/>
            <a:ext cx="2289256" cy="631370"/>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LYING IMPRESSION FID FEIZHAO    qq:1964271550"/>
          <p:cNvSpPr/>
          <p:nvPr/>
        </p:nvSpPr>
        <p:spPr bwMode="auto">
          <a:xfrm>
            <a:off x="4965078" y="6226630"/>
            <a:ext cx="2261840" cy="631370"/>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LYING IMPRESSION FID FEIZHAO    qq:1964271550"/>
          <p:cNvSpPr/>
          <p:nvPr/>
        </p:nvSpPr>
        <p:spPr bwMode="auto">
          <a:xfrm>
            <a:off x="2470200" y="6226630"/>
            <a:ext cx="2289256" cy="631370"/>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65" name="FLYING IMPRESSION FID FEIZHAO    qq:1964271550"/>
          <p:cNvGrpSpPr/>
          <p:nvPr/>
        </p:nvGrpSpPr>
        <p:grpSpPr>
          <a:xfrm>
            <a:off x="1418946" y="1645850"/>
            <a:ext cx="1493528" cy="1656220"/>
            <a:chOff x="3634653" y="2691325"/>
            <a:chExt cx="1330425" cy="1475350"/>
          </a:xfrm>
        </p:grpSpPr>
        <p:sp>
          <p:nvSpPr>
            <p:cNvPr id="33" name="FLYING IMPRESSION FID FEIZHAO    qq:1964271550"/>
            <p:cNvSpPr/>
            <p:nvPr/>
          </p:nvSpPr>
          <p:spPr bwMode="auto">
            <a:xfrm>
              <a:off x="3634653" y="2691325"/>
              <a:ext cx="1330425" cy="1475350"/>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a:off x="3902918" y="3032052"/>
              <a:ext cx="793895" cy="793896"/>
            </a:xfrm>
            <a:custGeom>
              <a:avLst/>
              <a:gdLst>
                <a:gd name="T0" fmla="*/ 322 w 2266"/>
                <a:gd name="T1" fmla="*/ 0 h 2266"/>
                <a:gd name="T2" fmla="*/ 336 w 2266"/>
                <a:gd name="T3" fmla="*/ 0 h 2266"/>
                <a:gd name="T4" fmla="*/ 2266 w 2266"/>
                <a:gd name="T5" fmla="*/ 0 h 2266"/>
                <a:gd name="T6" fmla="*/ 1929 w 2266"/>
                <a:gd name="T7" fmla="*/ 337 h 2266"/>
                <a:gd name="T8" fmla="*/ 336 w 2266"/>
                <a:gd name="T9" fmla="*/ 337 h 2266"/>
                <a:gd name="T10" fmla="*/ 336 w 2266"/>
                <a:gd name="T11" fmla="*/ 882 h 2266"/>
                <a:gd name="T12" fmla="*/ 1384 w 2266"/>
                <a:gd name="T13" fmla="*/ 882 h 2266"/>
                <a:gd name="T14" fmla="*/ 1050 w 2266"/>
                <a:gd name="T15" fmla="*/ 1219 h 2266"/>
                <a:gd name="T16" fmla="*/ 336 w 2266"/>
                <a:gd name="T17" fmla="*/ 1219 h 2266"/>
                <a:gd name="T18" fmla="*/ 336 w 2266"/>
                <a:gd name="T19" fmla="*/ 1929 h 2266"/>
                <a:gd name="T20" fmla="*/ 0 w 2266"/>
                <a:gd name="T21" fmla="*/ 2266 h 2266"/>
                <a:gd name="T22" fmla="*/ 0 w 2266"/>
                <a:gd name="T23" fmla="*/ 0 h 2266"/>
                <a:gd name="T24" fmla="*/ 322 w 2266"/>
                <a:gd name="T25" fmla="*/ 0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6" h="2266">
                  <a:moveTo>
                    <a:pt x="322" y="0"/>
                  </a:moveTo>
                  <a:lnTo>
                    <a:pt x="336" y="0"/>
                  </a:lnTo>
                  <a:lnTo>
                    <a:pt x="2266" y="0"/>
                  </a:lnTo>
                  <a:lnTo>
                    <a:pt x="1929" y="337"/>
                  </a:lnTo>
                  <a:lnTo>
                    <a:pt x="336" y="337"/>
                  </a:lnTo>
                  <a:lnTo>
                    <a:pt x="336" y="882"/>
                  </a:lnTo>
                  <a:lnTo>
                    <a:pt x="1384" y="882"/>
                  </a:lnTo>
                  <a:lnTo>
                    <a:pt x="1050" y="1219"/>
                  </a:lnTo>
                  <a:lnTo>
                    <a:pt x="336" y="1219"/>
                  </a:lnTo>
                  <a:lnTo>
                    <a:pt x="336" y="1929"/>
                  </a:lnTo>
                  <a:lnTo>
                    <a:pt x="0" y="2266"/>
                  </a:lnTo>
                  <a:lnTo>
                    <a:pt x="0" y="0"/>
                  </a:lnTo>
                  <a:lnTo>
                    <a:pt x="322"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62" name="FLYING IMPRESSION FID FEIZHAO    qq:1964271550"/>
          <p:cNvSpPr txBox="1"/>
          <p:nvPr>
            <p:custDataLst>
              <p:tags r:id="rId1"/>
            </p:custDataLst>
          </p:nvPr>
        </p:nvSpPr>
        <p:spPr>
          <a:xfrm>
            <a:off x="3204845" y="1874520"/>
            <a:ext cx="7633970" cy="1198880"/>
          </a:xfrm>
          <a:prstGeom prst="rect">
            <a:avLst/>
          </a:prstGeom>
          <a:noFill/>
        </p:spPr>
        <p:txBody>
          <a:bodyPr wrap="square" rtlCol="0">
            <a:spAutoFit/>
          </a:bodyPr>
          <a:lstStyle/>
          <a:p>
            <a:r>
              <a:rPr lang="zh-CN" altLang="en-US" sz="3600" b="1" dirty="0">
                <a:solidFill>
                  <a:srgbClr val="364555"/>
                </a:solidFill>
                <a:latin typeface="微软雅黑" panose="020B0503020204020204" pitchFamily="34" charset="-122"/>
                <a:ea typeface="微软雅黑" panose="020B0503020204020204" pitchFamily="34" charset="-122"/>
              </a:rPr>
              <a:t>聚焦</a:t>
            </a:r>
            <a:r>
              <a:rPr lang="en-US" altLang="zh-CN" sz="3600" b="1" dirty="0">
                <a:solidFill>
                  <a:srgbClr val="364555"/>
                </a:solidFill>
                <a:latin typeface="微软雅黑" panose="020B0503020204020204" pitchFamily="34" charset="-122"/>
                <a:ea typeface="微软雅黑" panose="020B0503020204020204" pitchFamily="34" charset="-122"/>
              </a:rPr>
              <a:t>”</a:t>
            </a:r>
            <a:r>
              <a:rPr lang="zh-CN" altLang="en-US" sz="3600" b="1" dirty="0">
                <a:solidFill>
                  <a:srgbClr val="364555"/>
                </a:solidFill>
                <a:latin typeface="微软雅黑" panose="020B0503020204020204" pitchFamily="34" charset="-122"/>
                <a:ea typeface="微软雅黑" panose="020B0503020204020204" pitchFamily="34" charset="-122"/>
              </a:rPr>
              <a:t>最后十米</a:t>
            </a:r>
            <a:r>
              <a:rPr lang="en-US" altLang="zh-CN" sz="3600" b="1" dirty="0">
                <a:solidFill>
                  <a:srgbClr val="364555"/>
                </a:solidFill>
                <a:latin typeface="微软雅黑" panose="020B0503020204020204" pitchFamily="34" charset="-122"/>
                <a:ea typeface="微软雅黑" panose="020B0503020204020204" pitchFamily="34" charset="-122"/>
              </a:rPr>
              <a:t>”:</a:t>
            </a:r>
            <a:r>
              <a:rPr lang="zh-CN" altLang="en-US" sz="3600" b="1" dirty="0">
                <a:solidFill>
                  <a:srgbClr val="364555"/>
                </a:solidFill>
                <a:latin typeface="微软雅黑" panose="020B0503020204020204" pitchFamily="34" charset="-122"/>
                <a:ea typeface="微软雅黑" panose="020B0503020204020204" pitchFamily="34" charset="-122"/>
              </a:rPr>
              <a:t>家庭网络拓扑管理</a:t>
            </a:r>
            <a:endParaRPr lang="zh-CN" altLang="en-US" sz="3600" b="1" dirty="0">
              <a:solidFill>
                <a:srgbClr val="364555"/>
              </a:solidFill>
              <a:latin typeface="微软雅黑" panose="020B0503020204020204" pitchFamily="34" charset="-122"/>
              <a:ea typeface="微软雅黑" panose="020B0503020204020204" pitchFamily="34" charset="-122"/>
            </a:endParaRPr>
          </a:p>
          <a:p>
            <a:r>
              <a:rPr lang="en-US" altLang="zh-CN" sz="3600" b="1" dirty="0">
                <a:solidFill>
                  <a:srgbClr val="364555"/>
                </a:solidFill>
                <a:latin typeface="微软雅黑" panose="020B0503020204020204" pitchFamily="34" charset="-122"/>
                <a:ea typeface="微软雅黑" panose="020B0503020204020204" pitchFamily="34" charset="-122"/>
              </a:rPr>
              <a:t>				——</a:t>
            </a:r>
            <a:r>
              <a:rPr lang="zh-CN" altLang="en-US" sz="3600" b="1" dirty="0">
                <a:solidFill>
                  <a:srgbClr val="364555"/>
                </a:solidFill>
                <a:latin typeface="微软雅黑" panose="020B0503020204020204" pitchFamily="34" charset="-122"/>
                <a:ea typeface="微软雅黑" panose="020B0503020204020204" pitchFamily="34" charset="-122"/>
              </a:rPr>
              <a:t>探索与实践</a:t>
            </a:r>
            <a:endParaRPr lang="zh-CN" altLang="en-US" sz="3600" b="1" dirty="0">
              <a:solidFill>
                <a:srgbClr val="364555"/>
              </a:solidFill>
              <a:latin typeface="微软雅黑" panose="020B0503020204020204" pitchFamily="34" charset="-122"/>
              <a:ea typeface="微软雅黑" panose="020B0503020204020204" pitchFamily="34" charset="-122"/>
            </a:endParaRPr>
          </a:p>
        </p:txBody>
      </p:sp>
      <p:sp>
        <p:nvSpPr>
          <p:cNvPr id="64" name="FLYING IMPRESSION FID FEIZHAO    qq:1964271550"/>
          <p:cNvSpPr txBox="1"/>
          <p:nvPr>
            <p:custDataLst>
              <p:tags r:id="rId2"/>
            </p:custDataLst>
          </p:nvPr>
        </p:nvSpPr>
        <p:spPr>
          <a:xfrm>
            <a:off x="4423410" y="3497580"/>
            <a:ext cx="5379085" cy="496570"/>
          </a:xfrm>
          <a:prstGeom prst="rect">
            <a:avLst/>
          </a:prstGeom>
          <a:noFill/>
        </p:spPr>
        <p:txBody>
          <a:bodyPr wrap="square" rtlCol="0">
            <a:spAutoFit/>
          </a:bodyPr>
          <a:lstStyle/>
          <a:p>
            <a:pPr>
              <a:lnSpc>
                <a:spcPct val="120000"/>
              </a:lnSpc>
            </a:pPr>
            <a:r>
              <a:rPr lang="en-US" altLang="zh-CN" sz="1100">
                <a:solidFill>
                  <a:srgbClr val="364555"/>
                </a:solidFill>
                <a:latin typeface="微软雅黑" panose="020B0503020204020204" pitchFamily="34" charset="-122"/>
                <a:ea typeface="微软雅黑" panose="020B0503020204020204" pitchFamily="34" charset="-122"/>
              </a:rPr>
              <a:t>Focus on "Last Ten Meters": Home Network Topology Management</a:t>
            </a:r>
            <a:endParaRPr lang="en-US" altLang="zh-CN" sz="1100">
              <a:solidFill>
                <a:srgbClr val="364555"/>
              </a:solidFill>
              <a:latin typeface="微软雅黑" panose="020B0503020204020204" pitchFamily="34" charset="-122"/>
              <a:ea typeface="微软雅黑" panose="020B0503020204020204" pitchFamily="34" charset="-122"/>
            </a:endParaRPr>
          </a:p>
          <a:p>
            <a:pPr>
              <a:lnSpc>
                <a:spcPct val="120000"/>
              </a:lnSpc>
            </a:pPr>
            <a:r>
              <a:rPr lang="en-US" altLang="zh-CN" sz="1100">
                <a:solidFill>
                  <a:srgbClr val="364555"/>
                </a:solidFill>
                <a:latin typeface="微软雅黑" panose="020B0503020204020204" pitchFamily="34" charset="-122"/>
                <a:ea typeface="微软雅黑" panose="020B0503020204020204" pitchFamily="34" charset="-122"/>
              </a:rPr>
              <a:t>		——Exploration and practice</a:t>
            </a:r>
            <a:endParaRPr lang="en-US" altLang="zh-CN" sz="1100">
              <a:solidFill>
                <a:srgbClr val="364555"/>
              </a:solidFill>
              <a:latin typeface="微软雅黑" panose="020B0503020204020204" pitchFamily="34" charset="-122"/>
              <a:ea typeface="微软雅黑" panose="020B0503020204020204" pitchFamily="34" charset="-122"/>
            </a:endParaRPr>
          </a:p>
        </p:txBody>
      </p:sp>
      <p:pic>
        <p:nvPicPr>
          <p:cNvPr id="2" name="FLYING IMPRESSION FID FEIZHAO    qq:1964271550">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37642" y="-101362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1" presetClass="entr" presetSubtype="0" fill="hold" grpId="1" nodeType="clickEffect">
                                  <p:stCondLst>
                                    <p:cond delay="0"/>
                                  </p:stCondLst>
                                  <p:iterate type="lt">
                                    <p:tmPct val="10000"/>
                                  </p:iterate>
                                  <p:childTnLst>
                                    <p:set>
                                      <p:cBhvr>
                                        <p:cTn id="56" dur="1" fill="hold">
                                          <p:stCondLst>
                                            <p:cond delay="0"/>
                                          </p:stCondLst>
                                        </p:cTn>
                                        <p:tgtEl>
                                          <p:spTgt spid="62"/>
                                        </p:tgtEl>
                                        <p:attrNameLst>
                                          <p:attrName>style.visibility</p:attrName>
                                        </p:attrNameLst>
                                      </p:cBhvr>
                                      <p:to>
                                        <p:strVal val="visible"/>
                                      </p:to>
                                    </p:set>
                                    <p:anim calcmode="lin" valueType="num">
                                      <p:cBhvr>
                                        <p:cTn id="57" dur="5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62"/>
                                        </p:tgtEl>
                                        <p:attrNameLst>
                                          <p:attrName>ppt_y</p:attrName>
                                        </p:attrNameLst>
                                      </p:cBhvr>
                                      <p:tavLst>
                                        <p:tav tm="0">
                                          <p:val>
                                            <p:strVal val="#ppt_y"/>
                                          </p:val>
                                        </p:tav>
                                        <p:tav tm="100000">
                                          <p:val>
                                            <p:strVal val="#ppt_y"/>
                                          </p:val>
                                        </p:tav>
                                      </p:tavLst>
                                    </p:anim>
                                    <p:anim calcmode="lin" valueType="num">
                                      <p:cBhvr>
                                        <p:cTn id="59" dur="5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62"/>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1000"/>
                                        <p:tgtEl>
                                          <p:spTgt spid="64"/>
                                        </p:tgtEl>
                                      </p:cBhvr>
                                    </p:animEffect>
                                    <p:anim calcmode="lin" valueType="num">
                                      <p:cBhvr>
                                        <p:cTn id="67" dur="1000" fill="hold"/>
                                        <p:tgtEl>
                                          <p:spTgt spid="64"/>
                                        </p:tgtEl>
                                        <p:attrNameLst>
                                          <p:attrName>ppt_x</p:attrName>
                                        </p:attrNameLst>
                                      </p:cBhvr>
                                      <p:tavLst>
                                        <p:tav tm="0">
                                          <p:val>
                                            <p:strVal val="#ppt_x"/>
                                          </p:val>
                                        </p:tav>
                                        <p:tav tm="100000">
                                          <p:val>
                                            <p:strVal val="#ppt_x"/>
                                          </p:val>
                                        </p:tav>
                                      </p:tavLst>
                                    </p:anim>
                                    <p:anim calcmode="lin" valueType="num">
                                      <p:cBhvr>
                                        <p:cTn id="68"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8" presetClass="emph" presetSubtype="0" fill="hold" nodeType="clickEffect">
                                  <p:stCondLst>
                                    <p:cond delay="0"/>
                                  </p:stCondLst>
                                  <p:childTnLst>
                                    <p:animRot by="21600000">
                                      <p:cBhvr>
                                        <p:cTn id="72" dur="2000" fill="hold"/>
                                        <p:tgtEl>
                                          <p:spTgt spid="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3" repeatCount="indefinite" fill="remove" display="0">
                  <p:stCondLst>
                    <p:cond delay="indefinite"/>
                  </p:stCondLst>
                  <p:endCondLst>
                    <p:cond evt="onStopAudio" delay="0">
                      <p:tgtEl>
                        <p:sldTgt/>
                      </p:tgtEl>
                    </p:cond>
                  </p:endCondLst>
                </p:cTn>
                <p:tgtEl>
                  <p:spTgt spid="2"/>
                </p:tgtEl>
              </p:cMediaNode>
            </p:audio>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62" grpId="1"/>
      <p:bldP spid="6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grpSp>
        <p:nvGrpSpPr>
          <p:cNvPr id="2" name="FLYING IMPRESSION FID FEIZHAO    qq:1964271550"/>
          <p:cNvGrpSpPr/>
          <p:nvPr/>
        </p:nvGrpSpPr>
        <p:grpSpPr>
          <a:xfrm>
            <a:off x="489363" y="4797298"/>
            <a:ext cx="2614840" cy="1519244"/>
            <a:chOff x="489363" y="4797298"/>
            <a:chExt cx="2614840" cy="1519244"/>
          </a:xfrm>
        </p:grpSpPr>
        <p:sp>
          <p:nvSpPr>
            <p:cNvPr id="45" name="FLYING IMPRESSION FID FEIZHAO    qq:1964271550"/>
            <p:cNvSpPr/>
            <p:nvPr/>
          </p:nvSpPr>
          <p:spPr bwMode="auto">
            <a:xfrm>
              <a:off x="489363" y="4803807"/>
              <a:ext cx="2614840"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rgbClr val="EB5F56"/>
            </a:solidFill>
            <a:ln>
              <a:noFill/>
            </a:ln>
          </p:spPr>
          <p:txBody>
            <a:bodyPr vert="horz" wrap="square" lIns="91440" tIns="45720" rIns="91440" bIns="45720" numCol="1" anchor="t" anchorCtr="0" compatLnSpc="1"/>
            <a:lstStyle/>
            <a:p>
              <a:endParaRPr lang="zh-CN" altLang="en-US"/>
            </a:p>
          </p:txBody>
        </p:sp>
        <p:sp>
          <p:nvSpPr>
            <p:cNvPr id="88" name="FLYING IMPRESSION FID FEIZHAO    qq:1964271550"/>
            <p:cNvSpPr/>
            <p:nvPr/>
          </p:nvSpPr>
          <p:spPr bwMode="auto">
            <a:xfrm>
              <a:off x="794102" y="4797298"/>
              <a:ext cx="1998513"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3" name="FLYING IMPRESSION FID FEIZHAO    qq:1964271550"/>
          <p:cNvGrpSpPr/>
          <p:nvPr/>
        </p:nvGrpSpPr>
        <p:grpSpPr>
          <a:xfrm>
            <a:off x="2650901" y="5292081"/>
            <a:ext cx="2564739" cy="1024461"/>
            <a:chOff x="2650901" y="5292081"/>
            <a:chExt cx="2564739" cy="1024461"/>
          </a:xfrm>
        </p:grpSpPr>
        <p:sp>
          <p:nvSpPr>
            <p:cNvPr id="43" name="FLYING IMPRESSION FID FEIZHAO    qq:1964271550"/>
            <p:cNvSpPr/>
            <p:nvPr/>
          </p:nvSpPr>
          <p:spPr bwMode="auto">
            <a:xfrm>
              <a:off x="2650901" y="5292081"/>
              <a:ext cx="2564739" cy="1024461"/>
            </a:xfrm>
            <a:custGeom>
              <a:avLst/>
              <a:gdLst>
                <a:gd name="T0" fmla="*/ 527 w 1075"/>
                <a:gd name="T1" fmla="*/ 0 h 449"/>
                <a:gd name="T2" fmla="*/ 527 w 1075"/>
                <a:gd name="T3" fmla="*/ 0 h 449"/>
                <a:gd name="T4" fmla="*/ 0 w 1075"/>
                <a:gd name="T5" fmla="*/ 449 h 449"/>
                <a:gd name="T6" fmla="*/ 1075 w 1075"/>
                <a:gd name="T7" fmla="*/ 449 h 449"/>
                <a:gd name="T8" fmla="*/ 527 w 1075"/>
                <a:gd name="T9" fmla="*/ 0 h 449"/>
              </a:gdLst>
              <a:ahLst/>
              <a:cxnLst>
                <a:cxn ang="0">
                  <a:pos x="T0" y="T1"/>
                </a:cxn>
                <a:cxn ang="0">
                  <a:pos x="T2" y="T3"/>
                </a:cxn>
                <a:cxn ang="0">
                  <a:pos x="T4" y="T5"/>
                </a:cxn>
                <a:cxn ang="0">
                  <a:pos x="T6" y="T7"/>
                </a:cxn>
                <a:cxn ang="0">
                  <a:pos x="T8" y="T9"/>
                </a:cxn>
              </a:cxnLst>
              <a:rect l="0" t="0" r="r" b="b"/>
              <a:pathLst>
                <a:path w="1075" h="449">
                  <a:moveTo>
                    <a:pt x="527" y="0"/>
                  </a:moveTo>
                  <a:lnTo>
                    <a:pt x="527" y="0"/>
                  </a:lnTo>
                  <a:lnTo>
                    <a:pt x="0" y="449"/>
                  </a:lnTo>
                  <a:lnTo>
                    <a:pt x="1075" y="449"/>
                  </a:lnTo>
                  <a:lnTo>
                    <a:pt x="527" y="0"/>
                  </a:lnTo>
                  <a:close/>
                </a:path>
              </a:pathLst>
            </a:custGeom>
            <a:solidFill>
              <a:srgbClr val="FCB030"/>
            </a:solidFill>
            <a:ln>
              <a:noFill/>
            </a:ln>
          </p:spPr>
          <p:txBody>
            <a:bodyPr vert="horz" wrap="square" lIns="91440" tIns="45720" rIns="91440" bIns="45720" numCol="1" anchor="t" anchorCtr="0" compatLnSpc="1"/>
            <a:lstStyle/>
            <a:p>
              <a:endParaRPr lang="zh-CN" altLang="en-US"/>
            </a:p>
          </p:txBody>
        </p:sp>
        <p:sp>
          <p:nvSpPr>
            <p:cNvPr id="89" name="FLYING IMPRESSION FID FEIZHAO    qq:1964271550"/>
            <p:cNvSpPr/>
            <p:nvPr/>
          </p:nvSpPr>
          <p:spPr bwMode="auto">
            <a:xfrm>
              <a:off x="2934012" y="5292081"/>
              <a:ext cx="1998513" cy="1017952"/>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4" name="FLYING IMPRESSION FID FEIZHAO    qq:1964271550"/>
          <p:cNvGrpSpPr/>
          <p:nvPr/>
        </p:nvGrpSpPr>
        <p:grpSpPr>
          <a:xfrm>
            <a:off x="4762335" y="2465114"/>
            <a:ext cx="2614840" cy="3851428"/>
            <a:chOff x="4762335" y="2465114"/>
            <a:chExt cx="2614840" cy="3851428"/>
          </a:xfrm>
        </p:grpSpPr>
        <p:sp>
          <p:nvSpPr>
            <p:cNvPr id="49" name="FLYING IMPRESSION FID FEIZHAO    qq:1964271550"/>
            <p:cNvSpPr/>
            <p:nvPr/>
          </p:nvSpPr>
          <p:spPr bwMode="auto">
            <a:xfrm>
              <a:off x="4762335" y="2465114"/>
              <a:ext cx="2614840" cy="3851428"/>
            </a:xfrm>
            <a:custGeom>
              <a:avLst/>
              <a:gdLst>
                <a:gd name="T0" fmla="*/ 548 w 1096"/>
                <a:gd name="T1" fmla="*/ 0 h 1688"/>
                <a:gd name="T2" fmla="*/ 548 w 1096"/>
                <a:gd name="T3" fmla="*/ 0 h 1688"/>
                <a:gd name="T4" fmla="*/ 0 w 1096"/>
                <a:gd name="T5" fmla="*/ 1688 h 1688"/>
                <a:gd name="T6" fmla="*/ 1096 w 1096"/>
                <a:gd name="T7" fmla="*/ 1688 h 1688"/>
                <a:gd name="T8" fmla="*/ 548 w 1096"/>
                <a:gd name="T9" fmla="*/ 0 h 1688"/>
              </a:gdLst>
              <a:ahLst/>
              <a:cxnLst>
                <a:cxn ang="0">
                  <a:pos x="T0" y="T1"/>
                </a:cxn>
                <a:cxn ang="0">
                  <a:pos x="T2" y="T3"/>
                </a:cxn>
                <a:cxn ang="0">
                  <a:pos x="T4" y="T5"/>
                </a:cxn>
                <a:cxn ang="0">
                  <a:pos x="T6" y="T7"/>
                </a:cxn>
                <a:cxn ang="0">
                  <a:pos x="T8" y="T9"/>
                </a:cxn>
              </a:cxnLst>
              <a:rect l="0" t="0" r="r" b="b"/>
              <a:pathLst>
                <a:path w="1096" h="1688">
                  <a:moveTo>
                    <a:pt x="548" y="0"/>
                  </a:moveTo>
                  <a:lnTo>
                    <a:pt x="548" y="0"/>
                  </a:lnTo>
                  <a:lnTo>
                    <a:pt x="0" y="1688"/>
                  </a:lnTo>
                  <a:lnTo>
                    <a:pt x="1096" y="1688"/>
                  </a:lnTo>
                  <a:lnTo>
                    <a:pt x="548" y="0"/>
                  </a:lnTo>
                  <a:close/>
                </a:path>
              </a:pathLst>
            </a:custGeom>
            <a:solidFill>
              <a:srgbClr val="33C3AB"/>
            </a:solidFill>
            <a:ln>
              <a:noFill/>
            </a:ln>
          </p:spPr>
          <p:txBody>
            <a:bodyPr vert="horz" wrap="square" lIns="91440" tIns="45720" rIns="91440" bIns="45720" numCol="1" anchor="t" anchorCtr="0" compatLnSpc="1"/>
            <a:lstStyle/>
            <a:p>
              <a:endParaRPr lang="zh-CN" altLang="en-US"/>
            </a:p>
          </p:txBody>
        </p:sp>
        <p:sp>
          <p:nvSpPr>
            <p:cNvPr id="90" name="FLYING IMPRESSION FID FEIZHAO    qq:1964271550"/>
            <p:cNvSpPr/>
            <p:nvPr/>
          </p:nvSpPr>
          <p:spPr bwMode="auto">
            <a:xfrm>
              <a:off x="5073922" y="2568496"/>
              <a:ext cx="1998513" cy="3741537"/>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5" name="FLYING IMPRESSION FID FEIZHAO    qq:1964271550"/>
          <p:cNvGrpSpPr/>
          <p:nvPr/>
        </p:nvGrpSpPr>
        <p:grpSpPr>
          <a:xfrm>
            <a:off x="6873772" y="1390455"/>
            <a:ext cx="2614840" cy="4926087"/>
            <a:chOff x="6873772" y="1390455"/>
            <a:chExt cx="2614840" cy="4926087"/>
          </a:xfrm>
        </p:grpSpPr>
        <p:sp>
          <p:nvSpPr>
            <p:cNvPr id="56" name="FLYING IMPRESSION FID FEIZHAO    qq:1964271550"/>
            <p:cNvSpPr/>
            <p:nvPr/>
          </p:nvSpPr>
          <p:spPr bwMode="auto">
            <a:xfrm>
              <a:off x="6873772" y="1390455"/>
              <a:ext cx="2614840" cy="4926087"/>
            </a:xfrm>
            <a:custGeom>
              <a:avLst/>
              <a:gdLst>
                <a:gd name="T0" fmla="*/ 548 w 1096"/>
                <a:gd name="T1" fmla="*/ 0 h 2159"/>
                <a:gd name="T2" fmla="*/ 548 w 1096"/>
                <a:gd name="T3" fmla="*/ 0 h 2159"/>
                <a:gd name="T4" fmla="*/ 0 w 1096"/>
                <a:gd name="T5" fmla="*/ 2159 h 2159"/>
                <a:gd name="T6" fmla="*/ 1096 w 1096"/>
                <a:gd name="T7" fmla="*/ 2159 h 2159"/>
                <a:gd name="T8" fmla="*/ 548 w 1096"/>
                <a:gd name="T9" fmla="*/ 0 h 2159"/>
              </a:gdLst>
              <a:ahLst/>
              <a:cxnLst>
                <a:cxn ang="0">
                  <a:pos x="T0" y="T1"/>
                </a:cxn>
                <a:cxn ang="0">
                  <a:pos x="T2" y="T3"/>
                </a:cxn>
                <a:cxn ang="0">
                  <a:pos x="T4" y="T5"/>
                </a:cxn>
                <a:cxn ang="0">
                  <a:pos x="T6" y="T7"/>
                </a:cxn>
                <a:cxn ang="0">
                  <a:pos x="T8" y="T9"/>
                </a:cxn>
              </a:cxnLst>
              <a:rect l="0" t="0" r="r" b="b"/>
              <a:pathLst>
                <a:path w="1096" h="2159">
                  <a:moveTo>
                    <a:pt x="548" y="0"/>
                  </a:moveTo>
                  <a:lnTo>
                    <a:pt x="548" y="0"/>
                  </a:lnTo>
                  <a:lnTo>
                    <a:pt x="0" y="2159"/>
                  </a:lnTo>
                  <a:lnTo>
                    <a:pt x="1096" y="2159"/>
                  </a:lnTo>
                  <a:lnTo>
                    <a:pt x="548" y="0"/>
                  </a:lnTo>
                  <a:close/>
                </a:path>
              </a:pathLst>
            </a:custGeom>
            <a:solidFill>
              <a:srgbClr val="EB5F56"/>
            </a:solidFill>
            <a:ln>
              <a:noFill/>
            </a:ln>
          </p:spPr>
          <p:txBody>
            <a:bodyPr vert="horz" wrap="square" lIns="91440" tIns="45720" rIns="91440" bIns="45720" numCol="1" anchor="t" anchorCtr="0" compatLnSpc="1"/>
            <a:lstStyle/>
            <a:p>
              <a:endParaRPr lang="zh-CN" altLang="en-US"/>
            </a:p>
          </p:txBody>
        </p:sp>
        <p:sp>
          <p:nvSpPr>
            <p:cNvPr id="91" name="FLYING IMPRESSION FID FEIZHAO    qq:1964271550"/>
            <p:cNvSpPr/>
            <p:nvPr/>
          </p:nvSpPr>
          <p:spPr bwMode="auto">
            <a:xfrm>
              <a:off x="7178512" y="1423162"/>
              <a:ext cx="1998513" cy="4886871"/>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grpSp>
        <p:nvGrpSpPr>
          <p:cNvPr id="6" name="FLYING IMPRESSION FID FEIZHAO    qq:1964271550"/>
          <p:cNvGrpSpPr/>
          <p:nvPr/>
        </p:nvGrpSpPr>
        <p:grpSpPr>
          <a:xfrm>
            <a:off x="9035309" y="3635601"/>
            <a:ext cx="2614840" cy="2680941"/>
            <a:chOff x="9035309" y="3635601"/>
            <a:chExt cx="2614840" cy="2680941"/>
          </a:xfrm>
        </p:grpSpPr>
        <p:sp>
          <p:nvSpPr>
            <p:cNvPr id="47" name="FLYING IMPRESSION FID FEIZHAO    qq:1964271550"/>
            <p:cNvSpPr/>
            <p:nvPr/>
          </p:nvSpPr>
          <p:spPr bwMode="auto">
            <a:xfrm>
              <a:off x="9035309" y="3635601"/>
              <a:ext cx="2614840" cy="2680941"/>
            </a:xfrm>
            <a:custGeom>
              <a:avLst/>
              <a:gdLst>
                <a:gd name="T0" fmla="*/ 548 w 1096"/>
                <a:gd name="T1" fmla="*/ 0 h 1175"/>
                <a:gd name="T2" fmla="*/ 548 w 1096"/>
                <a:gd name="T3" fmla="*/ 0 h 1175"/>
                <a:gd name="T4" fmla="*/ 0 w 1096"/>
                <a:gd name="T5" fmla="*/ 1175 h 1175"/>
                <a:gd name="T6" fmla="*/ 1096 w 1096"/>
                <a:gd name="T7" fmla="*/ 1175 h 1175"/>
                <a:gd name="T8" fmla="*/ 548 w 1096"/>
                <a:gd name="T9" fmla="*/ 0 h 1175"/>
              </a:gdLst>
              <a:ahLst/>
              <a:cxnLst>
                <a:cxn ang="0">
                  <a:pos x="T0" y="T1"/>
                </a:cxn>
                <a:cxn ang="0">
                  <a:pos x="T2" y="T3"/>
                </a:cxn>
                <a:cxn ang="0">
                  <a:pos x="T4" y="T5"/>
                </a:cxn>
                <a:cxn ang="0">
                  <a:pos x="T6" y="T7"/>
                </a:cxn>
                <a:cxn ang="0">
                  <a:pos x="T8" y="T9"/>
                </a:cxn>
              </a:cxnLst>
              <a:rect l="0" t="0" r="r" b="b"/>
              <a:pathLst>
                <a:path w="1096" h="1175">
                  <a:moveTo>
                    <a:pt x="548" y="0"/>
                  </a:moveTo>
                  <a:lnTo>
                    <a:pt x="548" y="0"/>
                  </a:lnTo>
                  <a:lnTo>
                    <a:pt x="0" y="1175"/>
                  </a:lnTo>
                  <a:lnTo>
                    <a:pt x="1096" y="1175"/>
                  </a:lnTo>
                  <a:lnTo>
                    <a:pt x="548" y="0"/>
                  </a:lnTo>
                  <a:close/>
                </a:path>
              </a:pathLst>
            </a:custGeom>
            <a:solidFill>
              <a:srgbClr val="FCB030"/>
            </a:solidFill>
            <a:ln>
              <a:noFill/>
            </a:ln>
          </p:spPr>
          <p:txBody>
            <a:bodyPr vert="horz" wrap="square" lIns="91440" tIns="45720" rIns="91440" bIns="45720" numCol="1" anchor="t" anchorCtr="0" compatLnSpc="1"/>
            <a:lstStyle/>
            <a:p>
              <a:endParaRPr lang="zh-CN" altLang="en-US"/>
            </a:p>
          </p:txBody>
        </p:sp>
        <p:sp>
          <p:nvSpPr>
            <p:cNvPr id="92" name="FLYING IMPRESSION FID FEIZHAO    qq:1964271550"/>
            <p:cNvSpPr/>
            <p:nvPr/>
          </p:nvSpPr>
          <p:spPr bwMode="auto">
            <a:xfrm>
              <a:off x="9346895" y="3635601"/>
              <a:ext cx="1998513" cy="2674432"/>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close/>
                </a:path>
              </a:pathLst>
            </a:custGeom>
            <a:solidFill>
              <a:schemeClr val="bg1">
                <a:alpha val="11000"/>
              </a:schemeClr>
            </a:solidFill>
            <a:ln>
              <a:noFill/>
            </a:ln>
          </p:spPr>
          <p:txBody>
            <a:bodyPr vert="horz" wrap="square" lIns="91440" tIns="45720" rIns="91440" bIns="45720" numCol="1" anchor="t" anchorCtr="0" compatLnSpc="1"/>
            <a:lstStyle/>
            <a:p>
              <a:endParaRPr lang="zh-CN" altLang="en-US"/>
            </a:p>
          </p:txBody>
        </p:sp>
      </p:grpSp>
      <p:sp>
        <p:nvSpPr>
          <p:cNvPr id="38" name="FLYING IMPRESSION FID FEIZHAO    qq:1964271550"/>
          <p:cNvSpPr txBox="1"/>
          <p:nvPr/>
        </p:nvSpPr>
        <p:spPr>
          <a:xfrm>
            <a:off x="4109006" y="192896"/>
            <a:ext cx="3992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面向家庭网络拓扑数据的界面设计</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1" name="FLYING IMPRESSION FID FEIZHAO    qq:1964271550"/>
          <p:cNvSpPr>
            <a:spLocks noChangeArrowheads="1"/>
          </p:cNvSpPr>
          <p:nvPr/>
        </p:nvSpPr>
        <p:spPr bwMode="auto">
          <a:xfrm>
            <a:off x="188752" y="6316542"/>
            <a:ext cx="11814496" cy="541459"/>
          </a:xfrm>
          <a:prstGeom prst="rect">
            <a:avLst/>
          </a:prstGeom>
          <a:solidFill>
            <a:srgbClr val="364555"/>
          </a:solidFill>
          <a:ln>
            <a:noFill/>
          </a:ln>
        </p:spPr>
        <p:txBody>
          <a:bodyPr vert="horz" wrap="square" lIns="91440" tIns="45720" rIns="91440" bIns="45720" numCol="1" anchor="t" anchorCtr="0" compatLnSpc="1"/>
          <a:lstStyle/>
          <a:p>
            <a:endParaRPr lang="zh-CN" altLang="en-US"/>
          </a:p>
        </p:txBody>
      </p:sp>
      <p:sp>
        <p:nvSpPr>
          <p:cNvPr id="42" name="FLYING IMPRESSION FID FEIZHAO    qq:1964271550"/>
          <p:cNvSpPr>
            <a:spLocks noChangeArrowheads="1"/>
          </p:cNvSpPr>
          <p:nvPr/>
        </p:nvSpPr>
        <p:spPr bwMode="auto">
          <a:xfrm>
            <a:off x="188752" y="6419924"/>
            <a:ext cx="11814496" cy="43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2650901" y="5395463"/>
            <a:ext cx="2564739" cy="1024461"/>
          </a:xfrm>
          <a:custGeom>
            <a:avLst/>
            <a:gdLst>
              <a:gd name="T0" fmla="*/ 527 w 1075"/>
              <a:gd name="T1" fmla="*/ 0 h 449"/>
              <a:gd name="T2" fmla="*/ 527 w 1075"/>
              <a:gd name="T3" fmla="*/ 0 h 449"/>
              <a:gd name="T4" fmla="*/ 0 w 1075"/>
              <a:gd name="T5" fmla="*/ 449 h 449"/>
              <a:gd name="T6" fmla="*/ 1075 w 1075"/>
              <a:gd name="T7" fmla="*/ 449 h 449"/>
              <a:gd name="T8" fmla="*/ 527 w 1075"/>
              <a:gd name="T9" fmla="*/ 0 h 449"/>
            </a:gdLst>
            <a:ahLst/>
            <a:cxnLst>
              <a:cxn ang="0">
                <a:pos x="T0" y="T1"/>
              </a:cxn>
              <a:cxn ang="0">
                <a:pos x="T2" y="T3"/>
              </a:cxn>
              <a:cxn ang="0">
                <a:pos x="T4" y="T5"/>
              </a:cxn>
              <a:cxn ang="0">
                <a:pos x="T6" y="T7"/>
              </a:cxn>
              <a:cxn ang="0">
                <a:pos x="T8" y="T9"/>
              </a:cxn>
            </a:cxnLst>
            <a:rect l="0" t="0" r="r" b="b"/>
            <a:pathLst>
              <a:path w="1075" h="449">
                <a:moveTo>
                  <a:pt x="527" y="0"/>
                </a:moveTo>
                <a:lnTo>
                  <a:pt x="527" y="0"/>
                </a:lnTo>
                <a:lnTo>
                  <a:pt x="0" y="449"/>
                </a:lnTo>
                <a:lnTo>
                  <a:pt x="1075" y="449"/>
                </a:lnTo>
                <a:lnTo>
                  <a:pt x="5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489363" y="4907189"/>
            <a:ext cx="2614840" cy="1512735"/>
          </a:xfrm>
          <a:custGeom>
            <a:avLst/>
            <a:gdLst>
              <a:gd name="T0" fmla="*/ 548 w 1096"/>
              <a:gd name="T1" fmla="*/ 0 h 663"/>
              <a:gd name="T2" fmla="*/ 548 w 1096"/>
              <a:gd name="T3" fmla="*/ 0 h 663"/>
              <a:gd name="T4" fmla="*/ 0 w 1096"/>
              <a:gd name="T5" fmla="*/ 663 h 663"/>
              <a:gd name="T6" fmla="*/ 1096 w 1096"/>
              <a:gd name="T7" fmla="*/ 663 h 663"/>
              <a:gd name="T8" fmla="*/ 548 w 1096"/>
              <a:gd name="T9" fmla="*/ 0 h 663"/>
            </a:gdLst>
            <a:ahLst/>
            <a:cxnLst>
              <a:cxn ang="0">
                <a:pos x="T0" y="T1"/>
              </a:cxn>
              <a:cxn ang="0">
                <a:pos x="T2" y="T3"/>
              </a:cxn>
              <a:cxn ang="0">
                <a:pos x="T4" y="T5"/>
              </a:cxn>
              <a:cxn ang="0">
                <a:pos x="T6" y="T7"/>
              </a:cxn>
              <a:cxn ang="0">
                <a:pos x="T8" y="T9"/>
              </a:cxn>
            </a:cxnLst>
            <a:rect l="0" t="0" r="r" b="b"/>
            <a:pathLst>
              <a:path w="1096" h="663">
                <a:moveTo>
                  <a:pt x="548" y="0"/>
                </a:moveTo>
                <a:lnTo>
                  <a:pt x="548" y="0"/>
                </a:lnTo>
                <a:lnTo>
                  <a:pt x="0" y="663"/>
                </a:lnTo>
                <a:lnTo>
                  <a:pt x="1096" y="663"/>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9035309" y="3738983"/>
            <a:ext cx="2614840" cy="2680941"/>
          </a:xfrm>
          <a:custGeom>
            <a:avLst/>
            <a:gdLst>
              <a:gd name="T0" fmla="*/ 548 w 1096"/>
              <a:gd name="T1" fmla="*/ 0 h 1175"/>
              <a:gd name="T2" fmla="*/ 548 w 1096"/>
              <a:gd name="T3" fmla="*/ 0 h 1175"/>
              <a:gd name="T4" fmla="*/ 0 w 1096"/>
              <a:gd name="T5" fmla="*/ 1175 h 1175"/>
              <a:gd name="T6" fmla="*/ 1096 w 1096"/>
              <a:gd name="T7" fmla="*/ 1175 h 1175"/>
              <a:gd name="T8" fmla="*/ 548 w 1096"/>
              <a:gd name="T9" fmla="*/ 0 h 1175"/>
            </a:gdLst>
            <a:ahLst/>
            <a:cxnLst>
              <a:cxn ang="0">
                <a:pos x="T0" y="T1"/>
              </a:cxn>
              <a:cxn ang="0">
                <a:pos x="T2" y="T3"/>
              </a:cxn>
              <a:cxn ang="0">
                <a:pos x="T4" y="T5"/>
              </a:cxn>
              <a:cxn ang="0">
                <a:pos x="T6" y="T7"/>
              </a:cxn>
              <a:cxn ang="0">
                <a:pos x="T8" y="T9"/>
              </a:cxn>
            </a:cxnLst>
            <a:rect l="0" t="0" r="r" b="b"/>
            <a:pathLst>
              <a:path w="1096" h="1175">
                <a:moveTo>
                  <a:pt x="548" y="0"/>
                </a:moveTo>
                <a:lnTo>
                  <a:pt x="548" y="0"/>
                </a:lnTo>
                <a:lnTo>
                  <a:pt x="0" y="1175"/>
                </a:lnTo>
                <a:lnTo>
                  <a:pt x="1096" y="1175"/>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4762335" y="2568496"/>
            <a:ext cx="2614840" cy="3851428"/>
          </a:xfrm>
          <a:custGeom>
            <a:avLst/>
            <a:gdLst>
              <a:gd name="T0" fmla="*/ 548 w 1096"/>
              <a:gd name="T1" fmla="*/ 0 h 1688"/>
              <a:gd name="T2" fmla="*/ 548 w 1096"/>
              <a:gd name="T3" fmla="*/ 0 h 1688"/>
              <a:gd name="T4" fmla="*/ 0 w 1096"/>
              <a:gd name="T5" fmla="*/ 1688 h 1688"/>
              <a:gd name="T6" fmla="*/ 1096 w 1096"/>
              <a:gd name="T7" fmla="*/ 1688 h 1688"/>
              <a:gd name="T8" fmla="*/ 548 w 1096"/>
              <a:gd name="T9" fmla="*/ 0 h 1688"/>
            </a:gdLst>
            <a:ahLst/>
            <a:cxnLst>
              <a:cxn ang="0">
                <a:pos x="T0" y="T1"/>
              </a:cxn>
              <a:cxn ang="0">
                <a:pos x="T2" y="T3"/>
              </a:cxn>
              <a:cxn ang="0">
                <a:pos x="T4" y="T5"/>
              </a:cxn>
              <a:cxn ang="0">
                <a:pos x="T6" y="T7"/>
              </a:cxn>
              <a:cxn ang="0">
                <a:pos x="T8" y="T9"/>
              </a:cxn>
            </a:cxnLst>
            <a:rect l="0" t="0" r="r" b="b"/>
            <a:pathLst>
              <a:path w="1096" h="1688">
                <a:moveTo>
                  <a:pt x="548" y="0"/>
                </a:moveTo>
                <a:lnTo>
                  <a:pt x="548" y="0"/>
                </a:lnTo>
                <a:lnTo>
                  <a:pt x="0" y="1688"/>
                </a:lnTo>
                <a:lnTo>
                  <a:pt x="1096" y="1688"/>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a:off x="6873772" y="1493837"/>
            <a:ext cx="2614840" cy="4926087"/>
          </a:xfrm>
          <a:custGeom>
            <a:avLst/>
            <a:gdLst>
              <a:gd name="T0" fmla="*/ 548 w 1096"/>
              <a:gd name="T1" fmla="*/ 0 h 2159"/>
              <a:gd name="T2" fmla="*/ 548 w 1096"/>
              <a:gd name="T3" fmla="*/ 0 h 2159"/>
              <a:gd name="T4" fmla="*/ 0 w 1096"/>
              <a:gd name="T5" fmla="*/ 2159 h 2159"/>
              <a:gd name="T6" fmla="*/ 1096 w 1096"/>
              <a:gd name="T7" fmla="*/ 2159 h 2159"/>
              <a:gd name="T8" fmla="*/ 548 w 1096"/>
              <a:gd name="T9" fmla="*/ 0 h 2159"/>
            </a:gdLst>
            <a:ahLst/>
            <a:cxnLst>
              <a:cxn ang="0">
                <a:pos x="T0" y="T1"/>
              </a:cxn>
              <a:cxn ang="0">
                <a:pos x="T2" y="T3"/>
              </a:cxn>
              <a:cxn ang="0">
                <a:pos x="T4" y="T5"/>
              </a:cxn>
              <a:cxn ang="0">
                <a:pos x="T6" y="T7"/>
              </a:cxn>
              <a:cxn ang="0">
                <a:pos x="T8" y="T9"/>
              </a:cxn>
            </a:cxnLst>
            <a:rect l="0" t="0" r="r" b="b"/>
            <a:pathLst>
              <a:path w="1096" h="2159">
                <a:moveTo>
                  <a:pt x="548" y="0"/>
                </a:moveTo>
                <a:lnTo>
                  <a:pt x="548" y="0"/>
                </a:lnTo>
                <a:lnTo>
                  <a:pt x="0" y="2159"/>
                </a:lnTo>
                <a:lnTo>
                  <a:pt x="1096" y="2159"/>
                </a:lnTo>
                <a:lnTo>
                  <a:pt x="5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LYING IMPRESSION FID FEIZHAO    qq:1964271550"/>
          <p:cNvSpPr txBox="1"/>
          <p:nvPr/>
        </p:nvSpPr>
        <p:spPr>
          <a:xfrm>
            <a:off x="9475894"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2016</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4" name="FLYING IMPRESSION FID FEIZHAO    qq:1964271550"/>
          <p:cNvSpPr txBox="1"/>
          <p:nvPr/>
        </p:nvSpPr>
        <p:spPr>
          <a:xfrm>
            <a:off x="7314357"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5" name="FLYING IMPRESSION FID FEIZHAO    qq:1964271550"/>
          <p:cNvSpPr txBox="1"/>
          <p:nvPr/>
        </p:nvSpPr>
        <p:spPr>
          <a:xfrm>
            <a:off x="5202920"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6" name="FLYING IMPRESSION FID FEIZHAO    qq:1964271550"/>
          <p:cNvSpPr txBox="1"/>
          <p:nvPr/>
        </p:nvSpPr>
        <p:spPr>
          <a:xfrm>
            <a:off x="3066435"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87" name="FLYING IMPRESSION FID FEIZHAO    qq:1964271550"/>
          <p:cNvSpPr txBox="1"/>
          <p:nvPr/>
        </p:nvSpPr>
        <p:spPr>
          <a:xfrm>
            <a:off x="935815" y="6387216"/>
            <a:ext cx="1733670" cy="400110"/>
          </a:xfrm>
          <a:prstGeom prst="rect">
            <a:avLst/>
          </a:prstGeom>
          <a:noFill/>
          <a:effectLst/>
        </p:spPr>
        <p:txBody>
          <a:bodyPr wrap="square" rtlCol="0">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2012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5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500" fill="hold"/>
                                        <p:tgtEl>
                                          <p:spTgt spid="87"/>
                                        </p:tgtEl>
                                        <p:attrNameLst>
                                          <p:attrName>ppt_x</p:attrName>
                                        </p:attrNameLst>
                                      </p:cBhvr>
                                      <p:tavLst>
                                        <p:tav tm="0">
                                          <p:val>
                                            <p:strVal val="#ppt_x"/>
                                          </p:val>
                                        </p:tav>
                                        <p:tav tm="100000">
                                          <p:val>
                                            <p:strVal val="#ppt_x"/>
                                          </p:val>
                                        </p:tav>
                                      </p:tavLst>
                                    </p:anim>
                                    <p:anim calcmode="lin" valueType="num">
                                      <p:cBhvr additive="base">
                                        <p:cTn id="13"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2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2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anim calcmode="lin" valueType="num">
                                      <p:cBhvr additive="base">
                                        <p:cTn id="45" dur="500" fill="hold"/>
                                        <p:tgtEl>
                                          <p:spTgt spid="84"/>
                                        </p:tgtEl>
                                        <p:attrNameLst>
                                          <p:attrName>ppt_x</p:attrName>
                                        </p:attrNameLst>
                                      </p:cBhvr>
                                      <p:tavLst>
                                        <p:tav tm="0">
                                          <p:val>
                                            <p:strVal val="#ppt_x"/>
                                          </p:val>
                                        </p:tav>
                                        <p:tav tm="100000">
                                          <p:val>
                                            <p:strVal val="#ppt_x"/>
                                          </p:val>
                                        </p:tav>
                                      </p:tavLst>
                                    </p:anim>
                                    <p:anim calcmode="lin" valueType="num">
                                      <p:cBhvr additive="base">
                                        <p:cTn id="46"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2000"/>
                                        <p:tgtEl>
                                          <p:spTgt spid="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ppt_x"/>
                                          </p:val>
                                        </p:tav>
                                        <p:tav tm="100000">
                                          <p:val>
                                            <p:strVal val="#ppt_x"/>
                                          </p:val>
                                        </p:tav>
                                      </p:tavLst>
                                    </p:anim>
                                    <p:anim calcmode="lin" valueType="num">
                                      <p:cBhvr additive="base">
                                        <p:cTn id="57"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3728006" y="192896"/>
            <a:ext cx="4754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各模块集成发挥的</a:t>
            </a:r>
            <a:r>
              <a:rPr lang="en-US" altLang="zh-CN" sz="2000" b="1" dirty="0">
                <a:solidFill>
                  <a:srgbClr val="364555"/>
                </a:solidFill>
                <a:latin typeface="微软雅黑" panose="020B0503020204020204" pitchFamily="34" charset="-122"/>
                <a:ea typeface="微软雅黑" panose="020B0503020204020204" pitchFamily="34" charset="-122"/>
              </a:rPr>
              <a:t>“</a:t>
            </a:r>
            <a:r>
              <a:rPr lang="zh-CN" altLang="en-US" sz="2000" b="1" dirty="0">
                <a:solidFill>
                  <a:srgbClr val="364555"/>
                </a:solidFill>
                <a:latin typeface="微软雅黑" panose="020B0503020204020204" pitchFamily="34" charset="-122"/>
                <a:ea typeface="微软雅黑" panose="020B0503020204020204" pitchFamily="34" charset="-122"/>
              </a:rPr>
              <a:t>一页纸</a:t>
            </a:r>
            <a:r>
              <a:rPr lang="en-US" altLang="zh-CN" sz="2000" b="1" dirty="0">
                <a:solidFill>
                  <a:srgbClr val="364555"/>
                </a:solidFill>
                <a:latin typeface="微软雅黑" panose="020B0503020204020204" pitchFamily="34" charset="-122"/>
                <a:ea typeface="微软雅黑" panose="020B0503020204020204" pitchFamily="34" charset="-122"/>
              </a:rPr>
              <a:t>”</a:t>
            </a:r>
            <a:r>
              <a:rPr lang="zh-CN" altLang="en-US" sz="2000" b="1" dirty="0">
                <a:solidFill>
                  <a:srgbClr val="364555"/>
                </a:solidFill>
                <a:latin typeface="微软雅黑" panose="020B0503020204020204" pitchFamily="34" charset="-122"/>
                <a:ea typeface="微软雅黑" panose="020B0503020204020204" pitchFamily="34" charset="-122"/>
              </a:rPr>
              <a:t>的精华理念</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412673" y="1763832"/>
            <a:ext cx="3810630" cy="1798835"/>
            <a:chOff x="1412673" y="1763832"/>
            <a:chExt cx="3810630" cy="1798835"/>
          </a:xfrm>
        </p:grpSpPr>
        <p:sp>
          <p:nvSpPr>
            <p:cNvPr id="15" name="FLYING IMPRESSION FID FEIZHAO    qq:1964271550"/>
            <p:cNvSpPr/>
            <p:nvPr/>
          </p:nvSpPr>
          <p:spPr bwMode="auto">
            <a:xfrm>
              <a:off x="1412673" y="2075724"/>
              <a:ext cx="3810630" cy="1486943"/>
            </a:xfrm>
            <a:prstGeom prst="rect">
              <a:avLst/>
            </a:prstGeom>
            <a:noFill/>
            <a:ln w="15875">
              <a:solidFill>
                <a:srgbClr val="FCB030"/>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16" name="FLYING IMPRESSION FID FEIZHAO    qq:1964271550"/>
            <p:cNvSpPr/>
            <p:nvPr/>
          </p:nvSpPr>
          <p:spPr>
            <a:xfrm>
              <a:off x="2235525" y="1763832"/>
              <a:ext cx="2164927" cy="623779"/>
            </a:xfrm>
            <a:prstGeom prst="snip2DiagRect">
              <a:avLst/>
            </a:prstGeom>
            <a:solidFill>
              <a:srgbClr val="FCB0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28" name="FLYING IMPRESSION FID FEIZHAO    qq:1964271550"/>
            <p:cNvSpPr txBox="1"/>
            <p:nvPr/>
          </p:nvSpPr>
          <p:spPr>
            <a:xfrm>
              <a:off x="2463936" y="1891552"/>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p:nvPr/>
          </p:nvSpPr>
          <p:spPr>
            <a:xfrm>
              <a:off x="1481763" y="2559302"/>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033572" y="1763832"/>
            <a:ext cx="3810630" cy="1798835"/>
            <a:chOff x="7033572" y="1763832"/>
            <a:chExt cx="3810630" cy="1798835"/>
          </a:xfrm>
        </p:grpSpPr>
        <p:sp>
          <p:nvSpPr>
            <p:cNvPr id="17" name="FLYING IMPRESSION FID FEIZHAO    qq:1964271550"/>
            <p:cNvSpPr/>
            <p:nvPr/>
          </p:nvSpPr>
          <p:spPr bwMode="auto">
            <a:xfrm>
              <a:off x="7033572" y="2075724"/>
              <a:ext cx="3810630" cy="1486943"/>
            </a:xfrm>
            <a:prstGeom prst="rect">
              <a:avLst/>
            </a:prstGeom>
            <a:noFill/>
            <a:ln w="15875">
              <a:solidFill>
                <a:srgbClr val="364555"/>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18" name="FLYING IMPRESSION FID FEIZHAO    qq:1964271550"/>
            <p:cNvSpPr/>
            <p:nvPr/>
          </p:nvSpPr>
          <p:spPr>
            <a:xfrm>
              <a:off x="7856424" y="1763832"/>
              <a:ext cx="2164927" cy="623779"/>
            </a:xfrm>
            <a:prstGeom prst="snip2DiagRect">
              <a:avLst/>
            </a:prstGeom>
            <a:solidFill>
              <a:srgbClr val="364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0" name="FLYING IMPRESSION FID FEIZHAO    qq:1964271550"/>
            <p:cNvSpPr txBox="1"/>
            <p:nvPr/>
          </p:nvSpPr>
          <p:spPr>
            <a:xfrm>
              <a:off x="8084835" y="1891552"/>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102662" y="2559302"/>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412673" y="4011486"/>
            <a:ext cx="3810630" cy="1798836"/>
            <a:chOff x="1412673" y="4011486"/>
            <a:chExt cx="3810630" cy="1798836"/>
          </a:xfrm>
        </p:grpSpPr>
        <p:sp>
          <p:nvSpPr>
            <p:cNvPr id="19" name="FLYING IMPRESSION FID FEIZHAO    qq:1964271550"/>
            <p:cNvSpPr/>
            <p:nvPr/>
          </p:nvSpPr>
          <p:spPr bwMode="auto">
            <a:xfrm>
              <a:off x="1412673" y="4323379"/>
              <a:ext cx="3810630" cy="1486943"/>
            </a:xfrm>
            <a:prstGeom prst="rect">
              <a:avLst/>
            </a:prstGeom>
            <a:noFill/>
            <a:ln w="15875">
              <a:solidFill>
                <a:srgbClr val="EB5F56"/>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25" name="FLYING IMPRESSION FID FEIZHAO    qq:1964271550"/>
            <p:cNvSpPr/>
            <p:nvPr/>
          </p:nvSpPr>
          <p:spPr>
            <a:xfrm>
              <a:off x="2235525" y="4011486"/>
              <a:ext cx="2164927" cy="623779"/>
            </a:xfrm>
            <a:prstGeom prst="snip2DiagRect">
              <a:avLst/>
            </a:prstGeom>
            <a:solidFill>
              <a:srgbClr val="EB5F5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33" name="FLYING IMPRESSION FID FEIZHAO    qq:1964271550"/>
            <p:cNvSpPr txBox="1"/>
            <p:nvPr/>
          </p:nvSpPr>
          <p:spPr>
            <a:xfrm>
              <a:off x="2463936" y="4161664"/>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1481763" y="4829414"/>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033572" y="4011486"/>
            <a:ext cx="3810630" cy="1798836"/>
            <a:chOff x="7033572" y="4011486"/>
            <a:chExt cx="3810630" cy="1798836"/>
          </a:xfrm>
        </p:grpSpPr>
        <p:sp>
          <p:nvSpPr>
            <p:cNvPr id="26" name="FLYING IMPRESSION FID FEIZHAO    qq:1964271550"/>
            <p:cNvSpPr/>
            <p:nvPr/>
          </p:nvSpPr>
          <p:spPr bwMode="auto">
            <a:xfrm>
              <a:off x="7033572" y="4323379"/>
              <a:ext cx="3810630" cy="1486943"/>
            </a:xfrm>
            <a:prstGeom prst="rect">
              <a:avLst/>
            </a:prstGeom>
            <a:noFill/>
            <a:ln w="15875">
              <a:solidFill>
                <a:srgbClr val="33C3AB"/>
              </a:solidFill>
              <a:prstDash val="solid"/>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dirty="0">
                <a:solidFill>
                  <a:srgbClr val="F46493"/>
                </a:solidFill>
                <a:latin typeface="微软雅黑" panose="020B0503020204020204" pitchFamily="34" charset="-122"/>
                <a:ea typeface="微软雅黑" panose="020B0503020204020204" pitchFamily="34" charset="-122"/>
              </a:endParaRPr>
            </a:p>
          </p:txBody>
        </p:sp>
        <p:sp>
          <p:nvSpPr>
            <p:cNvPr id="27" name="FLYING IMPRESSION FID FEIZHAO    qq:1964271550"/>
            <p:cNvSpPr/>
            <p:nvPr/>
          </p:nvSpPr>
          <p:spPr>
            <a:xfrm>
              <a:off x="7856424" y="4011486"/>
              <a:ext cx="2164927" cy="623779"/>
            </a:xfrm>
            <a:prstGeom prst="snip2DiagRect">
              <a:avLst/>
            </a:prstGeom>
            <a:solidFill>
              <a:srgbClr val="33C3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42" name="FLYING IMPRESSION FID FEIZHAO    qq:1964271550"/>
            <p:cNvSpPr txBox="1"/>
            <p:nvPr/>
          </p:nvSpPr>
          <p:spPr>
            <a:xfrm>
              <a:off x="8084835" y="4161664"/>
              <a:ext cx="170810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7102662" y="4829414"/>
              <a:ext cx="3672450" cy="625171"/>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grpSp>
      <p:sp>
        <p:nvSpPr>
          <p:cNvPr id="44"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360"/>
                                          </p:val>
                                        </p:tav>
                                        <p:tav tm="100000">
                                          <p:val>
                                            <p:fltVal val="0"/>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360"/>
                                          </p:val>
                                        </p:tav>
                                        <p:tav tm="100000">
                                          <p:val>
                                            <p:fltVal val="0"/>
                                          </p:val>
                                        </p:tav>
                                      </p:tavLst>
                                    </p:anim>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100434" y="192896"/>
            <a:ext cx="4010025"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同步支持</a:t>
            </a:r>
            <a:r>
              <a:rPr lang="en-US" altLang="zh-CN" sz="2000" b="1" dirty="0">
                <a:solidFill>
                  <a:srgbClr val="364555"/>
                </a:solidFill>
                <a:latin typeface="微软雅黑" panose="020B0503020204020204" pitchFamily="34" charset="-122"/>
                <a:ea typeface="微软雅黑" panose="020B0503020204020204" pitchFamily="34" charset="-122"/>
              </a:rPr>
              <a:t>APP</a:t>
            </a:r>
            <a:r>
              <a:rPr lang="zh-CN" altLang="en-US" sz="2000" b="1" dirty="0">
                <a:solidFill>
                  <a:srgbClr val="364555"/>
                </a:solidFill>
                <a:latin typeface="微软雅黑" panose="020B0503020204020204" pitchFamily="34" charset="-122"/>
                <a:ea typeface="微软雅黑" panose="020B0503020204020204" pitchFamily="34" charset="-122"/>
              </a:rPr>
              <a:t>，</a:t>
            </a:r>
            <a:r>
              <a:rPr lang="zh-CN" altLang="en-US" sz="2000" b="1" dirty="0">
                <a:solidFill>
                  <a:srgbClr val="364555"/>
                </a:solidFill>
                <a:latin typeface="微软雅黑" panose="020B0503020204020204" pitchFamily="34" charset="-122"/>
                <a:ea typeface="微软雅黑" panose="020B0503020204020204" pitchFamily="34" charset="-122"/>
              </a:rPr>
              <a:t>掌上运维的好帮手</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33" name="FLYING IMPRESSION FID FEIZHAO    qq:1964271550"/>
          <p:cNvSpPr/>
          <p:nvPr/>
        </p:nvSpPr>
        <p:spPr>
          <a:xfrm>
            <a:off x="8187789" y="2466961"/>
            <a:ext cx="2336873" cy="2350284"/>
          </a:xfrm>
          <a:prstGeom prst="ellipse">
            <a:avLst/>
          </a:prstGeom>
          <a:solidFill>
            <a:srgbClr val="33C3AB"/>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0" name="FLYING IMPRESSION FID FEIZHAO    qq:1964271550"/>
          <p:cNvSpPr/>
          <p:nvPr/>
        </p:nvSpPr>
        <p:spPr>
          <a:xfrm>
            <a:off x="4931023" y="2440093"/>
            <a:ext cx="2336873" cy="2350284"/>
          </a:xfrm>
          <a:prstGeom prst="ellipse">
            <a:avLst/>
          </a:prstGeom>
          <a:blipFill dpi="0" rotWithShape="0">
            <a:blip r:embed="rId1"/>
            <a:srcRect/>
            <a:stretch>
              <a:fillRect/>
            </a:stretch>
          </a:blip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1" name="FLYING IMPRESSION FID FEIZHAO    qq:1964271550"/>
          <p:cNvSpPr/>
          <p:nvPr/>
        </p:nvSpPr>
        <p:spPr>
          <a:xfrm>
            <a:off x="1691763" y="2405906"/>
            <a:ext cx="2336873" cy="2350284"/>
          </a:xfrm>
          <a:prstGeom prst="ellipse">
            <a:avLst/>
          </a:prstGeom>
          <a:solidFill>
            <a:srgbClr val="EB5F56"/>
          </a:solidFill>
          <a:ln w="28575">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000">
              <a:solidFill>
                <a:srgbClr val="309060"/>
              </a:solidFill>
            </a:endParaRPr>
          </a:p>
        </p:txBody>
      </p:sp>
      <p:sp>
        <p:nvSpPr>
          <p:cNvPr id="59" name="FLYING IMPRESSION FID FEIZHAO    qq:1964271550"/>
          <p:cNvSpPr>
            <a:spLocks noEditPoints="1"/>
          </p:cNvSpPr>
          <p:nvPr/>
        </p:nvSpPr>
        <p:spPr bwMode="auto">
          <a:xfrm>
            <a:off x="2295235" y="3082737"/>
            <a:ext cx="1129928" cy="996623"/>
          </a:xfrm>
          <a:custGeom>
            <a:avLst/>
            <a:gdLst>
              <a:gd name="T0" fmla="*/ 133 w 134"/>
              <a:gd name="T1" fmla="*/ 16 h 118"/>
              <a:gd name="T2" fmla="*/ 121 w 134"/>
              <a:gd name="T3" fmla="*/ 4 h 118"/>
              <a:gd name="T4" fmla="*/ 115 w 134"/>
              <a:gd name="T5" fmla="*/ 4 h 118"/>
              <a:gd name="T6" fmla="*/ 114 w 134"/>
              <a:gd name="T7" fmla="*/ 7 h 118"/>
              <a:gd name="T8" fmla="*/ 111 w 134"/>
              <a:gd name="T9" fmla="*/ 8 h 118"/>
              <a:gd name="T10" fmla="*/ 111 w 134"/>
              <a:gd name="T11" fmla="*/ 8 h 118"/>
              <a:gd name="T12" fmla="*/ 81 w 134"/>
              <a:gd name="T13" fmla="*/ 39 h 118"/>
              <a:gd name="T14" fmla="*/ 79 w 134"/>
              <a:gd name="T15" fmla="*/ 46 h 118"/>
              <a:gd name="T16" fmla="*/ 82 w 134"/>
              <a:gd name="T17" fmla="*/ 50 h 118"/>
              <a:gd name="T18" fmla="*/ 82 w 134"/>
              <a:gd name="T19" fmla="*/ 50 h 118"/>
              <a:gd name="T20" fmla="*/ 82 w 134"/>
              <a:gd name="T21" fmla="*/ 50 h 118"/>
              <a:gd name="T22" fmla="*/ 76 w 134"/>
              <a:gd name="T23" fmla="*/ 57 h 118"/>
              <a:gd name="T24" fmla="*/ 54 w 134"/>
              <a:gd name="T25" fmla="*/ 35 h 118"/>
              <a:gd name="T26" fmla="*/ 47 w 134"/>
              <a:gd name="T27" fmla="*/ 9 h 118"/>
              <a:gd name="T28" fmla="*/ 21 w 134"/>
              <a:gd name="T29" fmla="*/ 2 h 118"/>
              <a:gd name="T30" fmla="*/ 36 w 134"/>
              <a:gd name="T31" fmla="*/ 17 h 118"/>
              <a:gd name="T32" fmla="*/ 32 w 134"/>
              <a:gd name="T33" fmla="*/ 32 h 118"/>
              <a:gd name="T34" fmla="*/ 18 w 134"/>
              <a:gd name="T35" fmla="*/ 36 h 118"/>
              <a:gd name="T36" fmla="*/ 3 w 134"/>
              <a:gd name="T37" fmla="*/ 21 h 118"/>
              <a:gd name="T38" fmla="*/ 9 w 134"/>
              <a:gd name="T39" fmla="*/ 46 h 118"/>
              <a:gd name="T40" fmla="*/ 36 w 134"/>
              <a:gd name="T41" fmla="*/ 53 h 118"/>
              <a:gd name="T42" fmla="*/ 36 w 134"/>
              <a:gd name="T43" fmla="*/ 53 h 118"/>
              <a:gd name="T44" fmla="*/ 58 w 134"/>
              <a:gd name="T45" fmla="*/ 74 h 118"/>
              <a:gd name="T46" fmla="*/ 37 w 134"/>
              <a:gd name="T47" fmla="*/ 95 h 118"/>
              <a:gd name="T48" fmla="*/ 36 w 134"/>
              <a:gd name="T49" fmla="*/ 94 h 118"/>
              <a:gd name="T50" fmla="*/ 31 w 134"/>
              <a:gd name="T51" fmla="*/ 98 h 118"/>
              <a:gd name="T52" fmla="*/ 21 w 134"/>
              <a:gd name="T53" fmla="*/ 114 h 118"/>
              <a:gd name="T54" fmla="*/ 23 w 134"/>
              <a:gd name="T55" fmla="*/ 116 h 118"/>
              <a:gd name="T56" fmla="*/ 39 w 134"/>
              <a:gd name="T57" fmla="*/ 107 h 118"/>
              <a:gd name="T58" fmla="*/ 43 w 134"/>
              <a:gd name="T59" fmla="*/ 101 h 118"/>
              <a:gd name="T60" fmla="*/ 42 w 134"/>
              <a:gd name="T61" fmla="*/ 100 h 118"/>
              <a:gd name="T62" fmla="*/ 63 w 134"/>
              <a:gd name="T63" fmla="*/ 79 h 118"/>
              <a:gd name="T64" fmla="*/ 98 w 134"/>
              <a:gd name="T65" fmla="*/ 114 h 118"/>
              <a:gd name="T66" fmla="*/ 107 w 134"/>
              <a:gd name="T67" fmla="*/ 118 h 118"/>
              <a:gd name="T68" fmla="*/ 116 w 134"/>
              <a:gd name="T69" fmla="*/ 114 h 118"/>
              <a:gd name="T70" fmla="*/ 116 w 134"/>
              <a:gd name="T71" fmla="*/ 97 h 118"/>
              <a:gd name="T72" fmla="*/ 80 w 134"/>
              <a:gd name="T73" fmla="*/ 61 h 118"/>
              <a:gd name="T74" fmla="*/ 87 w 134"/>
              <a:gd name="T75" fmla="*/ 55 h 118"/>
              <a:gd name="T76" fmla="*/ 90 w 134"/>
              <a:gd name="T77" fmla="*/ 58 h 118"/>
              <a:gd name="T78" fmla="*/ 98 w 134"/>
              <a:gd name="T79" fmla="*/ 56 h 118"/>
              <a:gd name="T80" fmla="*/ 128 w 134"/>
              <a:gd name="T81" fmla="*/ 26 h 118"/>
              <a:gd name="T82" fmla="*/ 128 w 134"/>
              <a:gd name="T83" fmla="*/ 25 h 118"/>
              <a:gd name="T84" fmla="*/ 128 w 134"/>
              <a:gd name="T85" fmla="*/ 25 h 118"/>
              <a:gd name="T86" fmla="*/ 129 w 134"/>
              <a:gd name="T87" fmla="*/ 23 h 118"/>
              <a:gd name="T88" fmla="*/ 133 w 134"/>
              <a:gd name="T89" fmla="*/ 22 h 118"/>
              <a:gd name="T90" fmla="*/ 133 w 134"/>
              <a:gd name="T91" fmla="*/ 16 h 118"/>
              <a:gd name="T92" fmla="*/ 108 w 134"/>
              <a:gd name="T93" fmla="*/ 103 h 118"/>
              <a:gd name="T94" fmla="*/ 113 w 134"/>
              <a:gd name="T95" fmla="*/ 107 h 118"/>
              <a:gd name="T96" fmla="*/ 108 w 134"/>
              <a:gd name="T97" fmla="*/ 112 h 118"/>
              <a:gd name="T98" fmla="*/ 103 w 134"/>
              <a:gd name="T99" fmla="*/ 107 h 118"/>
              <a:gd name="T100" fmla="*/ 108 w 134"/>
              <a:gd name="T101" fmla="*/ 103 h 118"/>
              <a:gd name="T102" fmla="*/ 91 w 134"/>
              <a:gd name="T103" fmla="*/ 40 h 118"/>
              <a:gd name="T104" fmla="*/ 89 w 134"/>
              <a:gd name="T105" fmla="*/ 38 h 118"/>
              <a:gd name="T106" fmla="*/ 111 w 134"/>
              <a:gd name="T107" fmla="*/ 16 h 118"/>
              <a:gd name="T108" fmla="*/ 113 w 134"/>
              <a:gd name="T109" fmla="*/ 18 h 118"/>
              <a:gd name="T110" fmla="*/ 91 w 134"/>
              <a:gd name="T111" fmla="*/ 40 h 118"/>
              <a:gd name="T112" fmla="*/ 98 w 134"/>
              <a:gd name="T113" fmla="*/ 48 h 118"/>
              <a:gd name="T114" fmla="*/ 96 w 134"/>
              <a:gd name="T115" fmla="*/ 46 h 118"/>
              <a:gd name="T116" fmla="*/ 119 w 134"/>
              <a:gd name="T117" fmla="*/ 23 h 118"/>
              <a:gd name="T118" fmla="*/ 121 w 134"/>
              <a:gd name="T119" fmla="*/ 25 h 118"/>
              <a:gd name="T120" fmla="*/ 98 w 134"/>
              <a:gd name="T121" fmla="*/ 4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 h="118">
                <a:moveTo>
                  <a:pt x="133" y="16"/>
                </a:moveTo>
                <a:cubicBezTo>
                  <a:pt x="121" y="4"/>
                  <a:pt x="121" y="4"/>
                  <a:pt x="121" y="4"/>
                </a:cubicBezTo>
                <a:cubicBezTo>
                  <a:pt x="119" y="2"/>
                  <a:pt x="117" y="2"/>
                  <a:pt x="115" y="4"/>
                </a:cubicBezTo>
                <a:cubicBezTo>
                  <a:pt x="114" y="5"/>
                  <a:pt x="114" y="6"/>
                  <a:pt x="114" y="7"/>
                </a:cubicBezTo>
                <a:cubicBezTo>
                  <a:pt x="113" y="7"/>
                  <a:pt x="112" y="8"/>
                  <a:pt x="111" y="8"/>
                </a:cubicBezTo>
                <a:cubicBezTo>
                  <a:pt x="111" y="8"/>
                  <a:pt x="111" y="8"/>
                  <a:pt x="111" y="8"/>
                </a:cubicBezTo>
                <a:cubicBezTo>
                  <a:pt x="81" y="39"/>
                  <a:pt x="81" y="39"/>
                  <a:pt x="81" y="39"/>
                </a:cubicBezTo>
                <a:cubicBezTo>
                  <a:pt x="81" y="41"/>
                  <a:pt x="80" y="44"/>
                  <a:pt x="79" y="46"/>
                </a:cubicBezTo>
                <a:cubicBezTo>
                  <a:pt x="82" y="50"/>
                  <a:pt x="82" y="50"/>
                  <a:pt x="82" y="50"/>
                </a:cubicBezTo>
                <a:cubicBezTo>
                  <a:pt x="82" y="50"/>
                  <a:pt x="82" y="50"/>
                  <a:pt x="82" y="50"/>
                </a:cubicBezTo>
                <a:cubicBezTo>
                  <a:pt x="82" y="50"/>
                  <a:pt x="82" y="50"/>
                  <a:pt x="82" y="50"/>
                </a:cubicBezTo>
                <a:cubicBezTo>
                  <a:pt x="76" y="57"/>
                  <a:pt x="76" y="57"/>
                  <a:pt x="76" y="57"/>
                </a:cubicBezTo>
                <a:cubicBezTo>
                  <a:pt x="54" y="35"/>
                  <a:pt x="54" y="35"/>
                  <a:pt x="54" y="35"/>
                </a:cubicBezTo>
                <a:cubicBezTo>
                  <a:pt x="56" y="26"/>
                  <a:pt x="54" y="16"/>
                  <a:pt x="47" y="9"/>
                </a:cubicBezTo>
                <a:cubicBezTo>
                  <a:pt x="40" y="2"/>
                  <a:pt x="30" y="0"/>
                  <a:pt x="21" y="2"/>
                </a:cubicBezTo>
                <a:cubicBezTo>
                  <a:pt x="36" y="17"/>
                  <a:pt x="36" y="17"/>
                  <a:pt x="36" y="17"/>
                </a:cubicBezTo>
                <a:cubicBezTo>
                  <a:pt x="32" y="32"/>
                  <a:pt x="32" y="32"/>
                  <a:pt x="32" y="32"/>
                </a:cubicBezTo>
                <a:cubicBezTo>
                  <a:pt x="18" y="36"/>
                  <a:pt x="18" y="36"/>
                  <a:pt x="18" y="36"/>
                </a:cubicBezTo>
                <a:cubicBezTo>
                  <a:pt x="3" y="21"/>
                  <a:pt x="3" y="21"/>
                  <a:pt x="3" y="21"/>
                </a:cubicBezTo>
                <a:cubicBezTo>
                  <a:pt x="0" y="29"/>
                  <a:pt x="2" y="39"/>
                  <a:pt x="9" y="46"/>
                </a:cubicBezTo>
                <a:cubicBezTo>
                  <a:pt x="17" y="53"/>
                  <a:pt x="27" y="56"/>
                  <a:pt x="36" y="53"/>
                </a:cubicBezTo>
                <a:cubicBezTo>
                  <a:pt x="36" y="53"/>
                  <a:pt x="36" y="53"/>
                  <a:pt x="36" y="53"/>
                </a:cubicBezTo>
                <a:cubicBezTo>
                  <a:pt x="58" y="74"/>
                  <a:pt x="58" y="74"/>
                  <a:pt x="58" y="74"/>
                </a:cubicBezTo>
                <a:cubicBezTo>
                  <a:pt x="37" y="95"/>
                  <a:pt x="37" y="95"/>
                  <a:pt x="37" y="95"/>
                </a:cubicBezTo>
                <a:cubicBezTo>
                  <a:pt x="36" y="94"/>
                  <a:pt x="36" y="94"/>
                  <a:pt x="36" y="94"/>
                </a:cubicBezTo>
                <a:cubicBezTo>
                  <a:pt x="31" y="98"/>
                  <a:pt x="31" y="98"/>
                  <a:pt x="31" y="98"/>
                </a:cubicBezTo>
                <a:cubicBezTo>
                  <a:pt x="21" y="114"/>
                  <a:pt x="21" y="114"/>
                  <a:pt x="21" y="114"/>
                </a:cubicBezTo>
                <a:cubicBezTo>
                  <a:pt x="23" y="116"/>
                  <a:pt x="23" y="116"/>
                  <a:pt x="23" y="116"/>
                </a:cubicBezTo>
                <a:cubicBezTo>
                  <a:pt x="39" y="107"/>
                  <a:pt x="39" y="107"/>
                  <a:pt x="39" y="107"/>
                </a:cubicBezTo>
                <a:cubicBezTo>
                  <a:pt x="43" y="101"/>
                  <a:pt x="43" y="101"/>
                  <a:pt x="43" y="101"/>
                </a:cubicBezTo>
                <a:cubicBezTo>
                  <a:pt x="42" y="100"/>
                  <a:pt x="42" y="100"/>
                  <a:pt x="42" y="100"/>
                </a:cubicBezTo>
                <a:cubicBezTo>
                  <a:pt x="63" y="79"/>
                  <a:pt x="63" y="79"/>
                  <a:pt x="63" y="79"/>
                </a:cubicBezTo>
                <a:cubicBezTo>
                  <a:pt x="98" y="114"/>
                  <a:pt x="98" y="114"/>
                  <a:pt x="98" y="114"/>
                </a:cubicBezTo>
                <a:cubicBezTo>
                  <a:pt x="100" y="117"/>
                  <a:pt x="104" y="118"/>
                  <a:pt x="107" y="118"/>
                </a:cubicBezTo>
                <a:cubicBezTo>
                  <a:pt x="110" y="118"/>
                  <a:pt x="113" y="117"/>
                  <a:pt x="116" y="114"/>
                </a:cubicBezTo>
                <a:cubicBezTo>
                  <a:pt x="121" y="109"/>
                  <a:pt x="121" y="102"/>
                  <a:pt x="116" y="97"/>
                </a:cubicBezTo>
                <a:cubicBezTo>
                  <a:pt x="80" y="61"/>
                  <a:pt x="80" y="61"/>
                  <a:pt x="80" y="61"/>
                </a:cubicBezTo>
                <a:cubicBezTo>
                  <a:pt x="87" y="55"/>
                  <a:pt x="87" y="55"/>
                  <a:pt x="87" y="55"/>
                </a:cubicBezTo>
                <a:cubicBezTo>
                  <a:pt x="90" y="58"/>
                  <a:pt x="90" y="58"/>
                  <a:pt x="90" y="58"/>
                </a:cubicBezTo>
                <a:cubicBezTo>
                  <a:pt x="92" y="56"/>
                  <a:pt x="95" y="56"/>
                  <a:pt x="98" y="56"/>
                </a:cubicBezTo>
                <a:cubicBezTo>
                  <a:pt x="128" y="26"/>
                  <a:pt x="128" y="26"/>
                  <a:pt x="128" y="26"/>
                </a:cubicBezTo>
                <a:cubicBezTo>
                  <a:pt x="128" y="25"/>
                  <a:pt x="128" y="25"/>
                  <a:pt x="128" y="25"/>
                </a:cubicBezTo>
                <a:cubicBezTo>
                  <a:pt x="128" y="25"/>
                  <a:pt x="128" y="25"/>
                  <a:pt x="128" y="25"/>
                </a:cubicBezTo>
                <a:cubicBezTo>
                  <a:pt x="129" y="24"/>
                  <a:pt x="129" y="24"/>
                  <a:pt x="129" y="23"/>
                </a:cubicBezTo>
                <a:cubicBezTo>
                  <a:pt x="130" y="23"/>
                  <a:pt x="132" y="23"/>
                  <a:pt x="133" y="22"/>
                </a:cubicBezTo>
                <a:cubicBezTo>
                  <a:pt x="134" y="20"/>
                  <a:pt x="134" y="17"/>
                  <a:pt x="133" y="16"/>
                </a:cubicBezTo>
                <a:close/>
                <a:moveTo>
                  <a:pt x="108" y="103"/>
                </a:moveTo>
                <a:cubicBezTo>
                  <a:pt x="111" y="103"/>
                  <a:pt x="113" y="105"/>
                  <a:pt x="113" y="107"/>
                </a:cubicBezTo>
                <a:cubicBezTo>
                  <a:pt x="113" y="110"/>
                  <a:pt x="111" y="112"/>
                  <a:pt x="108" y="112"/>
                </a:cubicBezTo>
                <a:cubicBezTo>
                  <a:pt x="105" y="112"/>
                  <a:pt x="103" y="110"/>
                  <a:pt x="103" y="107"/>
                </a:cubicBezTo>
                <a:cubicBezTo>
                  <a:pt x="103" y="105"/>
                  <a:pt x="105" y="103"/>
                  <a:pt x="108" y="103"/>
                </a:cubicBezTo>
                <a:close/>
                <a:moveTo>
                  <a:pt x="91" y="40"/>
                </a:moveTo>
                <a:cubicBezTo>
                  <a:pt x="89" y="38"/>
                  <a:pt x="89" y="38"/>
                  <a:pt x="89" y="38"/>
                </a:cubicBezTo>
                <a:cubicBezTo>
                  <a:pt x="111" y="16"/>
                  <a:pt x="111" y="16"/>
                  <a:pt x="111" y="16"/>
                </a:cubicBezTo>
                <a:cubicBezTo>
                  <a:pt x="113" y="18"/>
                  <a:pt x="113" y="18"/>
                  <a:pt x="113" y="18"/>
                </a:cubicBezTo>
                <a:lnTo>
                  <a:pt x="91" y="40"/>
                </a:lnTo>
                <a:close/>
                <a:moveTo>
                  <a:pt x="98" y="48"/>
                </a:moveTo>
                <a:cubicBezTo>
                  <a:pt x="96" y="46"/>
                  <a:pt x="96" y="46"/>
                  <a:pt x="96" y="46"/>
                </a:cubicBezTo>
                <a:cubicBezTo>
                  <a:pt x="119" y="23"/>
                  <a:pt x="119" y="23"/>
                  <a:pt x="119" y="23"/>
                </a:cubicBezTo>
                <a:cubicBezTo>
                  <a:pt x="121" y="25"/>
                  <a:pt x="121" y="25"/>
                  <a:pt x="121" y="25"/>
                </a:cubicBezTo>
                <a:lnTo>
                  <a:pt x="98" y="48"/>
                </a:lnTo>
                <a:close/>
              </a:path>
            </a:pathLst>
          </a:custGeom>
          <a:solidFill>
            <a:schemeClr val="bg1"/>
          </a:solidFill>
          <a:ln>
            <a:noFill/>
          </a:ln>
        </p:spPr>
        <p:txBody>
          <a:bodyPr vert="horz" wrap="square" lIns="91440" tIns="45720" rIns="91440" bIns="45720" numCol="1" anchor="t" anchorCtr="0" compatLnSpc="1"/>
          <a:lstStyle/>
          <a:p>
            <a:endParaRPr lang="en-US" sz="1600">
              <a:solidFill>
                <a:srgbClr val="309060"/>
              </a:solidFill>
            </a:endParaRPr>
          </a:p>
        </p:txBody>
      </p:sp>
      <p:grpSp>
        <p:nvGrpSpPr>
          <p:cNvPr id="61" name="FLYING IMPRESSION FID FEIZHAO    qq:1964271550"/>
          <p:cNvGrpSpPr/>
          <p:nvPr/>
        </p:nvGrpSpPr>
        <p:grpSpPr>
          <a:xfrm>
            <a:off x="8975351" y="3259155"/>
            <a:ext cx="761749" cy="990274"/>
            <a:chOff x="6421904" y="4798576"/>
            <a:chExt cx="299494" cy="389342"/>
          </a:xfrm>
          <a:solidFill>
            <a:schemeClr val="bg1"/>
          </a:solidFill>
        </p:grpSpPr>
        <p:sp>
          <p:nvSpPr>
            <p:cNvPr id="62" name="FLYING IMPRESSION FID FEIZHAO    qq:196427155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rgbClr val="309060"/>
                </a:solidFill>
              </a:endParaRPr>
            </a:p>
          </p:txBody>
        </p:sp>
        <p:sp>
          <p:nvSpPr>
            <p:cNvPr id="63" name="FLYING IMPRESSION FID FEIZHAO    qq:1964271550"/>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a:solidFill>
                  <a:srgbClr val="309060"/>
                </a:solidFill>
              </a:endParaRPr>
            </a:p>
          </p:txBody>
        </p:sp>
      </p:grpSp>
      <p:sp>
        <p:nvSpPr>
          <p:cNvPr id="64" name="FLYING IMPRESSION FID FEIZHAO    qq:1964271550"/>
          <p:cNvSpPr txBox="1"/>
          <p:nvPr/>
        </p:nvSpPr>
        <p:spPr>
          <a:xfrm>
            <a:off x="2284001" y="4824564"/>
            <a:ext cx="1152397" cy="369332"/>
          </a:xfrm>
          <a:prstGeom prst="rect">
            <a:avLst/>
          </a:prstGeom>
          <a:noFill/>
        </p:spPr>
        <p:txBody>
          <a:bodyPr wrap="square" rtlCol="0">
            <a:spAutoFit/>
          </a:bodyPr>
          <a:lstStyle/>
          <a:p>
            <a:pPr algn="ctr"/>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65" name="FLYING IMPRESSION FID FEIZHAO    qq:1964271550"/>
          <p:cNvSpPr txBox="1"/>
          <p:nvPr/>
        </p:nvSpPr>
        <p:spPr>
          <a:xfrm>
            <a:off x="1676698" y="5179735"/>
            <a:ext cx="2367003" cy="532453"/>
          </a:xfrm>
          <a:prstGeom prst="rect">
            <a:avLst/>
          </a:prstGeom>
          <a:noFill/>
        </p:spPr>
        <p:txBody>
          <a:bodyPr wrap="square" rtlCol="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6" name="FLYING IMPRESSION FID FEIZHAO    qq:1964271550"/>
          <p:cNvSpPr txBox="1"/>
          <p:nvPr/>
        </p:nvSpPr>
        <p:spPr>
          <a:xfrm>
            <a:off x="8780027" y="4824564"/>
            <a:ext cx="1152397" cy="369332"/>
          </a:xfrm>
          <a:prstGeom prst="rect">
            <a:avLst/>
          </a:prstGeom>
          <a:noFill/>
        </p:spPr>
        <p:txBody>
          <a:bodyPr wrap="square" rtlCol="0">
            <a:spAutoFit/>
          </a:bodyPr>
          <a:lstStyle/>
          <a:p>
            <a:pPr algn="ctr"/>
            <a:r>
              <a:rPr lang="zh-CN" altLang="en-US" dirty="0">
                <a:solidFill>
                  <a:srgbClr val="33C3AB"/>
                </a:solidFill>
                <a:latin typeface="微软雅黑" panose="020B0503020204020204" pitchFamily="34" charset="-122"/>
                <a:ea typeface="微软雅黑" panose="020B0503020204020204" pitchFamily="34" charset="-122"/>
              </a:rPr>
              <a:t>添加标题</a:t>
            </a:r>
            <a:endParaRPr lang="zh-CN" altLang="en-US" dirty="0">
              <a:solidFill>
                <a:srgbClr val="33C3AB"/>
              </a:solidFill>
              <a:latin typeface="微软雅黑" panose="020B0503020204020204" pitchFamily="34" charset="-122"/>
              <a:ea typeface="微软雅黑" panose="020B0503020204020204" pitchFamily="34" charset="-122"/>
            </a:endParaRPr>
          </a:p>
        </p:txBody>
      </p:sp>
      <p:sp>
        <p:nvSpPr>
          <p:cNvPr id="67" name="FLYING IMPRESSION FID FEIZHAO    qq:1964271550"/>
          <p:cNvSpPr txBox="1"/>
          <p:nvPr/>
        </p:nvSpPr>
        <p:spPr>
          <a:xfrm>
            <a:off x="8172724" y="5179735"/>
            <a:ext cx="2367003" cy="532453"/>
          </a:xfrm>
          <a:prstGeom prst="rect">
            <a:avLst/>
          </a:prstGeom>
          <a:noFill/>
        </p:spPr>
        <p:txBody>
          <a:bodyPr wrap="square" rtlCol="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8" name="FLYING IMPRESSION FID FEIZHAO    qq:1964271550"/>
          <p:cNvSpPr txBox="1"/>
          <p:nvPr/>
        </p:nvSpPr>
        <p:spPr>
          <a:xfrm>
            <a:off x="5523261" y="1405859"/>
            <a:ext cx="1152397" cy="369332"/>
          </a:xfrm>
          <a:prstGeom prst="rect">
            <a:avLst/>
          </a:prstGeom>
          <a:noFill/>
        </p:spPr>
        <p:txBody>
          <a:bodyPr wrap="square" rtlCol="0">
            <a:spAutoFit/>
          </a:bodyPr>
          <a:lstStyle/>
          <a:p>
            <a:pPr algn="ctr"/>
            <a:r>
              <a:rPr lang="zh-CN" altLang="en-US" dirty="0">
                <a:solidFill>
                  <a:srgbClr val="364555"/>
                </a:solidFill>
                <a:latin typeface="微软雅黑" panose="020B0503020204020204" pitchFamily="34" charset="-122"/>
                <a:ea typeface="微软雅黑" panose="020B0503020204020204" pitchFamily="34" charset="-122"/>
              </a:rPr>
              <a:t>添加标题</a:t>
            </a:r>
            <a:endParaRPr lang="zh-CN" altLang="en-US" dirty="0">
              <a:solidFill>
                <a:srgbClr val="364555"/>
              </a:solidFill>
              <a:latin typeface="微软雅黑" panose="020B0503020204020204" pitchFamily="34" charset="-122"/>
              <a:ea typeface="微软雅黑" panose="020B0503020204020204" pitchFamily="34" charset="-122"/>
            </a:endParaRPr>
          </a:p>
        </p:txBody>
      </p:sp>
      <p:sp>
        <p:nvSpPr>
          <p:cNvPr id="69" name="FLYING IMPRESSION FID FEIZHAO    qq:1964271550"/>
          <p:cNvSpPr txBox="1"/>
          <p:nvPr/>
        </p:nvSpPr>
        <p:spPr>
          <a:xfrm>
            <a:off x="4915958" y="1761030"/>
            <a:ext cx="2367003" cy="532453"/>
          </a:xfrm>
          <a:prstGeom prst="rect">
            <a:avLst/>
          </a:prstGeom>
          <a:noFill/>
        </p:spPr>
        <p:txBody>
          <a:bodyPr wrap="square" rtlCol="0">
            <a:spAutoFit/>
          </a:bodyPr>
          <a:lstStyle/>
          <a:p>
            <a:pPr algn="ct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additive="base">
                                        <p:cTn id="25" dur="500" fill="hold"/>
                                        <p:tgtEl>
                                          <p:spTgt spid="50"/>
                                        </p:tgtEl>
                                        <p:attrNameLst>
                                          <p:attrName>ppt_x</p:attrName>
                                        </p:attrNameLst>
                                      </p:cBhvr>
                                      <p:tavLst>
                                        <p:tav tm="0">
                                          <p:val>
                                            <p:strVal val="#ppt_x"/>
                                          </p:val>
                                        </p:tav>
                                        <p:tav tm="100000">
                                          <p:val>
                                            <p:strVal val="#ppt_x"/>
                                          </p:val>
                                        </p:tav>
                                      </p:tavLst>
                                    </p:anim>
                                    <p:anim calcmode="lin" valueType="num">
                                      <p:cBhvr additive="base">
                                        <p:cTn id="26" dur="500" fill="hold"/>
                                        <p:tgtEl>
                                          <p:spTgt spid="50"/>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500" fill="hold"/>
                                        <p:tgtEl>
                                          <p:spTgt spid="68"/>
                                        </p:tgtEl>
                                        <p:attrNameLst>
                                          <p:attrName>ppt_x</p:attrName>
                                        </p:attrNameLst>
                                      </p:cBhvr>
                                      <p:tavLst>
                                        <p:tav tm="0">
                                          <p:val>
                                            <p:strVal val="#ppt_x"/>
                                          </p:val>
                                        </p:tav>
                                        <p:tav tm="100000">
                                          <p:val>
                                            <p:strVal val="#ppt_x"/>
                                          </p:val>
                                        </p:tav>
                                      </p:tavLst>
                                    </p:anim>
                                    <p:anim calcmode="lin" valueType="num">
                                      <p:cBhvr additive="base">
                                        <p:cTn id="30" dur="500" fill="hold"/>
                                        <p:tgtEl>
                                          <p:spTgt spid="68"/>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anim calcmode="lin" valueType="num">
                                      <p:cBhvr additive="base">
                                        <p:cTn id="33" dur="500" fill="hold"/>
                                        <p:tgtEl>
                                          <p:spTgt spid="69"/>
                                        </p:tgtEl>
                                        <p:attrNameLst>
                                          <p:attrName>ppt_x</p:attrName>
                                        </p:attrNameLst>
                                      </p:cBhvr>
                                      <p:tavLst>
                                        <p:tav tm="0">
                                          <p:val>
                                            <p:strVal val="#ppt_x"/>
                                          </p:val>
                                        </p:tav>
                                        <p:tav tm="100000">
                                          <p:val>
                                            <p:strVal val="#ppt_x"/>
                                          </p:val>
                                        </p:tav>
                                      </p:tavLst>
                                    </p:anim>
                                    <p:anim calcmode="lin" valueType="num">
                                      <p:cBhvr additive="base">
                                        <p:cTn id="34"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additive="base">
                                        <p:cTn id="43" dur="500" fill="hold"/>
                                        <p:tgtEl>
                                          <p:spTgt spid="61"/>
                                        </p:tgtEl>
                                        <p:attrNameLst>
                                          <p:attrName>ppt_x</p:attrName>
                                        </p:attrNameLst>
                                      </p:cBhvr>
                                      <p:tavLst>
                                        <p:tav tm="0">
                                          <p:val>
                                            <p:strVal val="#ppt_x"/>
                                          </p:val>
                                        </p:tav>
                                        <p:tav tm="100000">
                                          <p:val>
                                            <p:strVal val="#ppt_x"/>
                                          </p:val>
                                        </p:tav>
                                      </p:tavLst>
                                    </p:anim>
                                    <p:anim calcmode="lin" valueType="num">
                                      <p:cBhvr additive="base">
                                        <p:cTn id="44" dur="500" fill="hold"/>
                                        <p:tgtEl>
                                          <p:spTgt spid="6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ppt_x"/>
                                          </p:val>
                                        </p:tav>
                                        <p:tav tm="100000">
                                          <p:val>
                                            <p:strVal val="#ppt_x"/>
                                          </p:val>
                                        </p:tav>
                                      </p:tavLst>
                                    </p:anim>
                                    <p:anim calcmode="lin" valueType="num">
                                      <p:cBhvr additive="base">
                                        <p:cTn id="48" dur="500" fill="hold"/>
                                        <p:tgtEl>
                                          <p:spTgt spid="6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animBg="1"/>
      <p:bldP spid="51" grpId="0" animBg="1"/>
      <p:bldP spid="59" grpId="0" animBg="1"/>
      <p:bldP spid="64" grpId="0"/>
      <p:bldP spid="65" grpId="0"/>
      <p:bldP spid="66" grpId="0"/>
      <p:bldP spid="67" grpId="0"/>
      <p:bldP spid="68" grpId="0"/>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3347006" y="192896"/>
            <a:ext cx="5516880" cy="39878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宽带体验难以管理一直是运营商业务发展的痛点</a:t>
            </a:r>
            <a:endParaRPr lang="en-US" altLang="zh-CN"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5" name="FLYING IMPRESSION FID FEIZHAO    qq:1964271550"/>
          <p:cNvSpPr/>
          <p:nvPr/>
        </p:nvSpPr>
        <p:spPr>
          <a:xfrm>
            <a:off x="-957934" y="342907"/>
            <a:ext cx="6506695" cy="6506695"/>
          </a:xfrm>
          <a:prstGeom prst="blockArc">
            <a:avLst>
              <a:gd name="adj1" fmla="val 18900000"/>
              <a:gd name="adj2" fmla="val 2700000"/>
              <a:gd name="adj3" fmla="val 393"/>
            </a:avLst>
          </a:prstGeom>
          <a:ln w="38100">
            <a:solidFill>
              <a:srgbClr val="364555"/>
            </a:solidFill>
          </a:ln>
        </p:spPr>
        <p:style>
          <a:lnRef idx="2">
            <a:scrgbClr r="0" g="0" b="0"/>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grpSp>
        <p:nvGrpSpPr>
          <p:cNvPr id="2" name="FLYING IMPRESSION FID FEIZHAO    qq:1964271550"/>
          <p:cNvGrpSpPr/>
          <p:nvPr/>
        </p:nvGrpSpPr>
        <p:grpSpPr>
          <a:xfrm>
            <a:off x="4527649" y="1472239"/>
            <a:ext cx="5598583" cy="1021112"/>
            <a:chOff x="4527649" y="1472239"/>
            <a:chExt cx="5598583" cy="1021112"/>
          </a:xfrm>
        </p:grpSpPr>
        <p:sp>
          <p:nvSpPr>
            <p:cNvPr id="16" name="FLYING IMPRESSION FID FEIZHAO    qq:1964271550"/>
            <p:cNvSpPr/>
            <p:nvPr/>
          </p:nvSpPr>
          <p:spPr>
            <a:xfrm>
              <a:off x="5242970" y="1574334"/>
              <a:ext cx="4883262" cy="816889"/>
            </a:xfrm>
            <a:prstGeom prst="homePlate">
              <a:avLst/>
            </a:prstGeom>
            <a:solidFill>
              <a:srgbClr val="EB5F56"/>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LYING IMPRESSION FID FEIZHAO    qq:1964271550"/>
            <p:cNvSpPr/>
            <p:nvPr/>
          </p:nvSpPr>
          <p:spPr>
            <a:xfrm>
              <a:off x="4527649" y="1472239"/>
              <a:ext cx="1021112" cy="1021112"/>
            </a:xfrm>
            <a:prstGeom prst="ellipse">
              <a:avLst/>
            </a:prstGeom>
            <a:solidFill>
              <a:srgbClr val="ECEFF1"/>
            </a:solidFill>
            <a:ln w="57150">
              <a:solidFill>
                <a:srgbClr val="EB5F56"/>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7" name="FLYING IMPRESSION FID FEIZHAO    qq:1964271550"/>
            <p:cNvSpPr txBox="1"/>
            <p:nvPr/>
          </p:nvSpPr>
          <p:spPr>
            <a:xfrm>
              <a:off x="4661187" y="1621782"/>
              <a:ext cx="754036" cy="769441"/>
            </a:xfrm>
            <a:prstGeom prst="rect">
              <a:avLst/>
            </a:prstGeom>
            <a:noFill/>
          </p:spPr>
          <p:txBody>
            <a:bodyPr wrap="square" rtlCol="0">
              <a:spAutoFit/>
            </a:bodyPr>
            <a:lstStyle/>
            <a:p>
              <a:pPr algn="ctr"/>
              <a:r>
                <a:rPr lang="en-US" altLang="zh-CN" sz="4400" b="1" dirty="0">
                  <a:solidFill>
                    <a:srgbClr val="EB5F56"/>
                  </a:solidFill>
                  <a:latin typeface="微软雅黑" panose="020B0503020204020204" pitchFamily="34" charset="-122"/>
                  <a:ea typeface="微软雅黑" panose="020B0503020204020204" pitchFamily="34" charset="-122"/>
                </a:rPr>
                <a:t>A</a:t>
              </a:r>
              <a:endParaRPr lang="zh-CN" altLang="en-US" sz="4400" b="1" dirty="0">
                <a:solidFill>
                  <a:srgbClr val="EB5F56"/>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5705999" y="1513025"/>
              <a:ext cx="3792293" cy="929640"/>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家庭网络问题可视化，通过管理平台，实现每时刻每用户每业务体验实时可视，知晓家庭网络拓扑、Wi-Fi信号强度和Wi-Fi网络详细状态。</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3" name="FLYING IMPRESSION FID FEIZHAO    qq:1964271550"/>
          <p:cNvGrpSpPr/>
          <p:nvPr/>
        </p:nvGrpSpPr>
        <p:grpSpPr>
          <a:xfrm>
            <a:off x="4990678" y="3085716"/>
            <a:ext cx="5598583" cy="1021112"/>
            <a:chOff x="4990678" y="3085716"/>
            <a:chExt cx="5598583" cy="1021112"/>
          </a:xfrm>
        </p:grpSpPr>
        <p:sp>
          <p:nvSpPr>
            <p:cNvPr id="18" name="FLYING IMPRESSION FID FEIZHAO    qq:1964271550"/>
            <p:cNvSpPr/>
            <p:nvPr/>
          </p:nvSpPr>
          <p:spPr>
            <a:xfrm>
              <a:off x="5705999" y="3187811"/>
              <a:ext cx="4883262" cy="816889"/>
            </a:xfrm>
            <a:prstGeom prst="homePlate">
              <a:avLst/>
            </a:prstGeom>
            <a:solidFill>
              <a:srgbClr val="33C3AB"/>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LYING IMPRESSION FID FEIZHAO    qq:1964271550"/>
            <p:cNvSpPr/>
            <p:nvPr/>
          </p:nvSpPr>
          <p:spPr>
            <a:xfrm>
              <a:off x="4990678" y="3085716"/>
              <a:ext cx="1021112" cy="1021112"/>
            </a:xfrm>
            <a:prstGeom prst="ellipse">
              <a:avLst/>
            </a:prstGeom>
            <a:solidFill>
              <a:srgbClr val="ECEFF1"/>
            </a:solidFill>
            <a:ln w="57150">
              <a:solidFill>
                <a:srgbClr val="33C3A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0" name="FLYING IMPRESSION FID FEIZHAO    qq:1964271550"/>
            <p:cNvSpPr txBox="1"/>
            <p:nvPr/>
          </p:nvSpPr>
          <p:spPr>
            <a:xfrm>
              <a:off x="6251483" y="3127136"/>
              <a:ext cx="3792293" cy="929640"/>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故障可远程定位，集成EasyGateway家庭网络故障经验，减少因Wi-Fi问题导致的上门次数并预防投诉。</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5124216" y="3235259"/>
              <a:ext cx="754036" cy="769441"/>
            </a:xfrm>
            <a:prstGeom prst="rect">
              <a:avLst/>
            </a:prstGeom>
            <a:noFill/>
          </p:spPr>
          <p:txBody>
            <a:bodyPr wrap="square" rtlCol="0">
              <a:spAutoFit/>
            </a:bodyPr>
            <a:lstStyle/>
            <a:p>
              <a:pPr algn="ctr"/>
              <a:r>
                <a:rPr lang="en-US" altLang="zh-CN" sz="4400" b="1" dirty="0">
                  <a:solidFill>
                    <a:srgbClr val="33C3AB"/>
                  </a:solidFill>
                  <a:latin typeface="微软雅黑" panose="020B0503020204020204" pitchFamily="34" charset="-122"/>
                  <a:ea typeface="微软雅黑" panose="020B0503020204020204" pitchFamily="34" charset="-122"/>
                </a:rPr>
                <a:t>B</a:t>
              </a:r>
              <a:endParaRPr lang="zh-CN" altLang="en-US" sz="4400" b="1" dirty="0">
                <a:solidFill>
                  <a:srgbClr val="33C3AB"/>
                </a:solidFill>
                <a:latin typeface="微软雅黑" panose="020B0503020204020204" pitchFamily="34" charset="-122"/>
                <a:ea typeface="微软雅黑" panose="020B0503020204020204" pitchFamily="34" charset="-122"/>
              </a:endParaRPr>
            </a:p>
          </p:txBody>
        </p:sp>
      </p:grpSp>
      <p:grpSp>
        <p:nvGrpSpPr>
          <p:cNvPr id="4" name="FLYING IMPRESSION FID FEIZHAO    qq:1964271550"/>
          <p:cNvGrpSpPr/>
          <p:nvPr/>
        </p:nvGrpSpPr>
        <p:grpSpPr>
          <a:xfrm>
            <a:off x="4527649" y="4699193"/>
            <a:ext cx="5598583" cy="1021112"/>
            <a:chOff x="4527649" y="4699193"/>
            <a:chExt cx="5598583" cy="1021112"/>
          </a:xfrm>
        </p:grpSpPr>
        <p:sp>
          <p:nvSpPr>
            <p:cNvPr id="25" name="FLYING IMPRESSION FID FEIZHAO    qq:1964271550"/>
            <p:cNvSpPr/>
            <p:nvPr/>
          </p:nvSpPr>
          <p:spPr>
            <a:xfrm>
              <a:off x="5242970" y="4801288"/>
              <a:ext cx="4883262" cy="816889"/>
            </a:xfrm>
            <a:prstGeom prst="homePlate">
              <a:avLst/>
            </a:prstGeom>
            <a:solidFill>
              <a:srgbClr val="FCB030"/>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6" name="FLYING IMPRESSION FID FEIZHAO    qq:1964271550"/>
            <p:cNvSpPr/>
            <p:nvPr/>
          </p:nvSpPr>
          <p:spPr>
            <a:xfrm>
              <a:off x="4527649" y="4699193"/>
              <a:ext cx="1021112" cy="1021112"/>
            </a:xfrm>
            <a:prstGeom prst="ellipse">
              <a:avLst/>
            </a:prstGeom>
            <a:solidFill>
              <a:srgbClr val="ECEFF1"/>
            </a:solidFill>
            <a:ln w="57150">
              <a:solidFill>
                <a:srgbClr val="FCB030"/>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9" name="FLYING IMPRESSION FID FEIZHAO    qq:1964271550"/>
            <p:cNvSpPr txBox="1"/>
            <p:nvPr/>
          </p:nvSpPr>
          <p:spPr>
            <a:xfrm>
              <a:off x="5705999" y="4740614"/>
              <a:ext cx="3792293" cy="929640"/>
            </a:xfrm>
            <a:prstGeom prst="rect">
              <a:avLst/>
            </a:prstGeom>
            <a:noFill/>
          </p:spPr>
          <p:txBody>
            <a:bodyPr wrap="square" rtlCol="0">
              <a:spAutoFit/>
            </a:bodyPr>
            <a:lstStyle/>
            <a:p>
              <a:pPr>
                <a:lnSpc>
                  <a:spcPct val="130000"/>
                </a:lnSpc>
              </a:pPr>
              <a:r>
                <a:rPr lang="en-US" altLang="zh-CN" sz="1400" dirty="0">
                  <a:solidFill>
                    <a:schemeClr val="bg1"/>
                  </a:solidFill>
                  <a:latin typeface="微软雅黑" panose="020B0503020204020204" pitchFamily="34" charset="-122"/>
                  <a:ea typeface="微软雅黑" panose="020B0503020204020204" pitchFamily="34" charset="-122"/>
                </a:rPr>
                <a:t>实现主动运维，通过智能分析识别Wi-Fi质差用户</a:t>
              </a:r>
              <a:r>
                <a:rPr lang="zh-CN" altLang="en-US" sz="1400" dirty="0">
                  <a:solidFill>
                    <a:schemeClr val="bg1"/>
                  </a:solidFill>
                  <a:latin typeface="微软雅黑" panose="020B0503020204020204" pitchFamily="34" charset="-122"/>
                  <a:ea typeface="微软雅黑" panose="020B0503020204020204" pitchFamily="34" charset="-122"/>
                </a:rPr>
                <a:t>并排名</a:t>
              </a:r>
              <a:r>
                <a:rPr lang="en-US" altLang="zh-CN" sz="1400" dirty="0">
                  <a:solidFill>
                    <a:schemeClr val="bg1"/>
                  </a:solidFill>
                  <a:latin typeface="微软雅黑" panose="020B0503020204020204" pitchFamily="34" charset="-122"/>
                  <a:ea typeface="微软雅黑" panose="020B0503020204020204" pitchFamily="34" charset="-122"/>
                </a:rPr>
                <a:t>，支撑</a:t>
              </a:r>
              <a:r>
                <a:rPr lang="zh-CN" altLang="en-US" sz="1400" dirty="0">
                  <a:solidFill>
                    <a:schemeClr val="bg1"/>
                  </a:solidFill>
                  <a:latin typeface="微软雅黑" panose="020B0503020204020204" pitchFamily="34" charset="-122"/>
                  <a:ea typeface="微软雅黑" panose="020B0503020204020204" pitchFamily="34" charset="-122"/>
                </a:rPr>
                <a:t>运维人员精准营销和装机识别随销</a:t>
              </a:r>
              <a:r>
                <a:rPr lang="en-US" altLang="zh-CN" sz="1400" dirty="0">
                  <a:solidFill>
                    <a:schemeClr val="bg1"/>
                  </a:solidFill>
                  <a:latin typeface="微软雅黑" panose="020B0503020204020204" pitchFamily="34" charset="-122"/>
                  <a:ea typeface="微软雅黑" panose="020B0503020204020204" pitchFamily="34" charset="-122"/>
                </a:rPr>
                <a:t>。</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3" name="FLYING IMPRESSION FID FEIZHAO    qq:1964271550"/>
            <p:cNvSpPr txBox="1"/>
            <p:nvPr/>
          </p:nvSpPr>
          <p:spPr>
            <a:xfrm>
              <a:off x="4661912" y="4825011"/>
              <a:ext cx="754036" cy="769441"/>
            </a:xfrm>
            <a:prstGeom prst="rect">
              <a:avLst/>
            </a:prstGeom>
            <a:noFill/>
          </p:spPr>
          <p:txBody>
            <a:bodyPr wrap="square" rtlCol="0">
              <a:spAutoFit/>
            </a:bodyPr>
            <a:lstStyle/>
            <a:p>
              <a:pPr algn="ctr"/>
              <a:r>
                <a:rPr lang="en-US" altLang="zh-CN" sz="4400" b="1" dirty="0">
                  <a:solidFill>
                    <a:srgbClr val="FCB030"/>
                  </a:solidFill>
                  <a:latin typeface="微软雅黑" panose="020B0503020204020204" pitchFamily="34" charset="-122"/>
                  <a:ea typeface="微软雅黑" panose="020B0503020204020204" pitchFamily="34" charset="-122"/>
                </a:rPr>
                <a:t>C</a:t>
              </a:r>
              <a:endParaRPr lang="zh-CN" altLang="en-US" sz="4400" b="1" dirty="0">
                <a:solidFill>
                  <a:srgbClr val="FCB030"/>
                </a:solidFill>
                <a:latin typeface="微软雅黑" panose="020B0503020204020204" pitchFamily="34" charset="-122"/>
                <a:ea typeface="微软雅黑" panose="020B0503020204020204" pitchFamily="34" charset="-122"/>
              </a:endParaRPr>
            </a:p>
          </p:txBody>
        </p:sp>
      </p:grpSp>
      <p:sp>
        <p:nvSpPr>
          <p:cNvPr id="41" name="FLYING IMPRESSION FID FEIZHAO    qq:1964271550"/>
          <p:cNvSpPr txBox="1"/>
          <p:nvPr/>
        </p:nvSpPr>
        <p:spPr>
          <a:xfrm>
            <a:off x="1449070" y="3296920"/>
            <a:ext cx="2995930" cy="645160"/>
          </a:xfrm>
          <a:prstGeom prst="rect">
            <a:avLst/>
          </a:prstGeom>
          <a:noFill/>
        </p:spPr>
        <p:txBody>
          <a:bodyPr wrap="square" rtlCol="0">
            <a:spAutoFit/>
          </a:bodyPr>
          <a:lstStyle/>
          <a:p>
            <a:pPr algn="ctr"/>
            <a:r>
              <a:rPr lang="zh-CN" altLang="en-US" sz="3600" b="1" dirty="0">
                <a:solidFill>
                  <a:srgbClr val="364555"/>
                </a:solidFill>
                <a:latin typeface="微软雅黑" panose="020B0503020204020204" pitchFamily="34" charset="-122"/>
                <a:ea typeface="微软雅黑" panose="020B0503020204020204" pitchFamily="34" charset="-122"/>
              </a:rPr>
              <a:t>可视可管可维</a:t>
            </a:r>
            <a:endParaRPr lang="zh-CN" altLang="en-US" sz="3600" b="1" dirty="0">
              <a:solidFill>
                <a:srgbClr val="364555"/>
              </a:solidFill>
              <a:latin typeface="微软雅黑" panose="020B0503020204020204" pitchFamily="34" charset="-122"/>
              <a:ea typeface="微软雅黑" panose="020B0503020204020204" pitchFamily="34" charset="-122"/>
            </a:endParaRPr>
          </a:p>
        </p:txBody>
      </p:sp>
      <p:sp>
        <p:nvSpPr>
          <p:cNvPr id="42"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500" fill="hold"/>
                                        <p:tgtEl>
                                          <p:spTgt spid="15"/>
                                        </p:tgtEl>
                                        <p:attrNameLst>
                                          <p:attrName>ppt_x</p:attrName>
                                        </p:attrNameLst>
                                      </p:cBhvr>
                                      <p:tavLst>
                                        <p:tav tm="0">
                                          <p:val>
                                            <p:strVal val="0-#ppt_w/2"/>
                                          </p:val>
                                        </p:tav>
                                        <p:tav tm="100000">
                                          <p:val>
                                            <p:strVal val="#ppt_x"/>
                                          </p:val>
                                        </p:tav>
                                      </p:tavLst>
                                    </p:anim>
                                    <p:anim calcmode="lin" valueType="num">
                                      <p:cBhvr additive="base">
                                        <p:cTn id="1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2"/>
                                        </p:tgtEl>
                                      </p:cBhvr>
                                    </p:animEffect>
                                    <p:animScale>
                                      <p:cBhvr>
                                        <p:cTn id="24" dur="250" autoRev="1" fill="hold"/>
                                        <p:tgtEl>
                                          <p:spTgt spid="2"/>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3"/>
                                        </p:tgtEl>
                                      </p:cBhvr>
                                    </p:animEffect>
                                    <p:animScale>
                                      <p:cBhvr>
                                        <p:cTn id="33" dur="250" autoRev="1" fill="hold"/>
                                        <p:tgtEl>
                                          <p:spTgt spid="3"/>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4"/>
                                        </p:tgtEl>
                                      </p:cBhvr>
                                    </p:animEffect>
                                    <p:animScale>
                                      <p:cBhvr>
                                        <p:cTn id="42"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FLYING IMPRESSION FID FEIZHAO    qq:1964271550"/>
          <p:cNvSpPr txBox="1"/>
          <p:nvPr/>
        </p:nvSpPr>
        <p:spPr>
          <a:xfrm>
            <a:off x="3105973" y="2598003"/>
            <a:ext cx="384048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rgbClr val="364555"/>
                </a:solidFill>
                <a:latin typeface="微软雅黑" panose="020B0503020204020204" pitchFamily="34" charset="-122"/>
                <a:ea typeface="微软雅黑" panose="020B0503020204020204" pitchFamily="34" charset="-122"/>
                <a:sym typeface="+mn-ea"/>
              </a:rPr>
              <a:t>经验教训分享</a:t>
            </a:r>
            <a:endParaRPr kumimoji="0" lang="zh-CN" altLang="en-US" sz="4800" b="0" i="0" u="none" strike="noStrike" kern="1200" cap="none" spc="0" normalizeH="0" baseline="0" noProof="0" dirty="0">
              <a:ln>
                <a:noFill/>
              </a:ln>
              <a:solidFill>
                <a:srgbClr val="364555"/>
              </a:solidFill>
              <a:effectLst/>
              <a:uLnTx/>
              <a:uFillTx/>
              <a:latin typeface="微软雅黑" panose="020B0503020204020204" pitchFamily="34" charset="-122"/>
              <a:ea typeface="微软雅黑" panose="020B0503020204020204" pitchFamily="34" charset="-122"/>
              <a:cs typeface="+mn-cs"/>
            </a:endParaRPr>
          </a:p>
        </p:txBody>
      </p:sp>
      <p:sp>
        <p:nvSpPr>
          <p:cNvPr id="52" name="FLYING IMPRESSION FID FEIZHAO    qq:1964271550"/>
          <p:cNvSpPr/>
          <p:nvPr/>
        </p:nvSpPr>
        <p:spPr>
          <a:xfrm>
            <a:off x="3105973" y="3485488"/>
            <a:ext cx="5480050" cy="829945"/>
          </a:xfrm>
          <a:prstGeom prst="rect">
            <a:avLst/>
          </a:prstGeom>
          <a:solidFill>
            <a:srgbClr val="364555"/>
          </a:solidFill>
        </p:spPr>
        <p:txBody>
          <a:bodyPr wrap="none">
            <a:spAutoFit/>
          </a:bodyPr>
          <a:lstStyle/>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融合</a:t>
            </a:r>
            <a:r>
              <a:rPr lang="en-US" altLang="zh-CN" sz="2400" dirty="0">
                <a:solidFill>
                  <a:schemeClr val="bg1"/>
                </a:solidFill>
                <a:latin typeface="微软雅黑" panose="020B0503020204020204" pitchFamily="34" charset="-122"/>
                <a:ea typeface="微软雅黑" panose="020B0503020204020204" pitchFamily="34" charset="-122"/>
                <a:sym typeface="+mn-ea"/>
              </a:rPr>
              <a:t>d3</a:t>
            </a:r>
            <a:r>
              <a:rPr lang="zh-CN" altLang="en-US" sz="2400" dirty="0">
                <a:solidFill>
                  <a:schemeClr val="bg1"/>
                </a:solidFill>
                <a:latin typeface="微软雅黑" panose="020B0503020204020204" pitchFamily="34" charset="-122"/>
                <a:ea typeface="微软雅黑" panose="020B0503020204020204" pitchFamily="34" charset="-122"/>
                <a:sym typeface="+mn-ea"/>
              </a:rPr>
              <a:t>和</a:t>
            </a:r>
            <a:r>
              <a:rPr lang="en-US" altLang="zh-CN" sz="2400" dirty="0">
                <a:solidFill>
                  <a:schemeClr val="bg1"/>
                </a:solidFill>
                <a:latin typeface="微软雅黑" panose="020B0503020204020204" pitchFamily="34" charset="-122"/>
                <a:ea typeface="微软雅黑" panose="020B0503020204020204" pitchFamily="34" charset="-122"/>
                <a:sym typeface="+mn-ea"/>
              </a:rPr>
              <a:t>angular</a:t>
            </a:r>
            <a:r>
              <a:rPr lang="zh-CN" altLang="en-US" sz="2400" dirty="0">
                <a:solidFill>
                  <a:schemeClr val="bg1"/>
                </a:solidFill>
                <a:latin typeface="微软雅黑" panose="020B0503020204020204" pitchFamily="34" charset="-122"/>
                <a:ea typeface="微软雅黑" panose="020B0503020204020204" pitchFamily="34" charset="-122"/>
                <a:sym typeface="+mn-ea"/>
              </a:rPr>
              <a:t>，以</a:t>
            </a:r>
            <a:r>
              <a:rPr lang="en-US" altLang="zh-CN" sz="2400" dirty="0">
                <a:solidFill>
                  <a:schemeClr val="bg1"/>
                </a:solidFill>
                <a:latin typeface="微软雅黑" panose="020B0503020204020204" pitchFamily="34" charset="-122"/>
                <a:ea typeface="微软雅黑" panose="020B0503020204020204" pitchFamily="34" charset="-122"/>
                <a:sym typeface="+mn-ea"/>
              </a:rPr>
              <a:t>RESTful</a:t>
            </a:r>
            <a:r>
              <a:rPr lang="zh-CN" altLang="en-US" sz="2400" dirty="0">
                <a:solidFill>
                  <a:schemeClr val="bg1"/>
                </a:solidFill>
                <a:latin typeface="微软雅黑" panose="020B0503020204020204" pitchFamily="34" charset="-122"/>
                <a:ea typeface="微软雅黑" panose="020B0503020204020204" pitchFamily="34" charset="-122"/>
                <a:sym typeface="+mn-ea"/>
              </a:rPr>
              <a:t>风格获取</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spcBef>
                <a:spcPct val="0"/>
              </a:spcBef>
            </a:pPr>
            <a:r>
              <a:rPr lang="en-US" altLang="zh-CN" sz="2400" dirty="0">
                <a:solidFill>
                  <a:schemeClr val="bg1"/>
                </a:solidFill>
                <a:latin typeface="微软雅黑" panose="020B0503020204020204" pitchFamily="34" charset="-122"/>
                <a:ea typeface="微软雅黑" panose="020B0503020204020204" pitchFamily="34" charset="-122"/>
                <a:sym typeface="+mn-ea"/>
              </a:rPr>
              <a:t>JSON</a:t>
            </a:r>
            <a:r>
              <a:rPr lang="zh-CN" altLang="en-US" sz="2400" dirty="0">
                <a:solidFill>
                  <a:schemeClr val="bg1"/>
                </a:solidFill>
                <a:latin typeface="微软雅黑" panose="020B0503020204020204" pitchFamily="34" charset="-122"/>
                <a:ea typeface="微软雅黑" panose="020B0503020204020204" pitchFamily="34" charset="-122"/>
                <a:sym typeface="+mn-ea"/>
              </a:rPr>
              <a:t>绘制家庭网络拓扑结构视图</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15" name="FLYING IMPRESSION FID FEIZHAO    qq:1964271550"/>
          <p:cNvSpPr/>
          <p:nvPr/>
        </p:nvSpPr>
        <p:spPr>
          <a:xfrm>
            <a:off x="780970" y="3639118"/>
            <a:ext cx="10648950" cy="2004066"/>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LYING IMPRESSION FID FEIZHAO    qq:1964271550"/>
          <p:cNvSpPr txBox="1"/>
          <p:nvPr/>
        </p:nvSpPr>
        <p:spPr>
          <a:xfrm>
            <a:off x="4871006" y="192896"/>
            <a:ext cx="2468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实现技术运用与分享</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6" name="FLYING IMPRESSION FID FEIZHAO    qq:1964271550"/>
          <p:cNvGrpSpPr/>
          <p:nvPr/>
        </p:nvGrpSpPr>
        <p:grpSpPr>
          <a:xfrm>
            <a:off x="1648083" y="4084757"/>
            <a:ext cx="1055802" cy="1055802"/>
            <a:chOff x="1648083" y="2274897"/>
            <a:chExt cx="1055802" cy="1055802"/>
          </a:xfrm>
        </p:grpSpPr>
        <p:sp>
          <p:nvSpPr>
            <p:cNvPr id="17" name="FLYING IMPRESSION FID FEIZHAO    qq:1964271550"/>
            <p:cNvSpPr>
              <a:spLocks noChangeAspect="1" noEditPoints="1" noChangeArrowheads="1"/>
            </p:cNvSpPr>
            <p:nvPr/>
          </p:nvSpPr>
          <p:spPr bwMode="auto">
            <a:xfrm>
              <a:off x="1902141" y="2429736"/>
              <a:ext cx="547687" cy="746125"/>
            </a:xfrm>
            <a:custGeom>
              <a:avLst/>
              <a:gdLst>
                <a:gd name="T0" fmla="*/ 168232 w 293"/>
                <a:gd name="T1" fmla="*/ 714415 h 400"/>
                <a:gd name="T2" fmla="*/ 274778 w 293"/>
                <a:gd name="T3" fmla="*/ 746125 h 400"/>
                <a:gd name="T4" fmla="*/ 379455 w 293"/>
                <a:gd name="T5" fmla="*/ 714415 h 400"/>
                <a:gd name="T6" fmla="*/ 379455 w 293"/>
                <a:gd name="T7" fmla="*/ 637937 h 400"/>
                <a:gd name="T8" fmla="*/ 168232 w 293"/>
                <a:gd name="T9" fmla="*/ 637937 h 400"/>
                <a:gd name="T10" fmla="*/ 168232 w 293"/>
                <a:gd name="T11" fmla="*/ 714415 h 400"/>
                <a:gd name="T12" fmla="*/ 375717 w 293"/>
                <a:gd name="T13" fmla="*/ 593169 h 400"/>
                <a:gd name="T14" fmla="*/ 534602 w 293"/>
                <a:gd name="T15" fmla="*/ 216376 h 400"/>
                <a:gd name="T16" fmla="*/ 274778 w 293"/>
                <a:gd name="T17" fmla="*/ 0 h 400"/>
                <a:gd name="T18" fmla="*/ 13085 w 293"/>
                <a:gd name="T19" fmla="*/ 216376 h 400"/>
                <a:gd name="T20" fmla="*/ 173839 w 293"/>
                <a:gd name="T21" fmla="*/ 593169 h 400"/>
                <a:gd name="T22" fmla="*/ 375717 w 293"/>
                <a:gd name="T23" fmla="*/ 593169 h 400"/>
                <a:gd name="T24" fmla="*/ 93462 w 293"/>
                <a:gd name="T25" fmla="*/ 221972 h 400"/>
                <a:gd name="T26" fmla="*/ 274778 w 293"/>
                <a:gd name="T27" fmla="*/ 76478 h 400"/>
                <a:gd name="T28" fmla="*/ 456094 w 293"/>
                <a:gd name="T29" fmla="*/ 221972 h 400"/>
                <a:gd name="T30" fmla="*/ 388802 w 293"/>
                <a:gd name="T31" fmla="*/ 369332 h 400"/>
                <a:gd name="T32" fmla="*/ 304686 w 293"/>
                <a:gd name="T33" fmla="*/ 527883 h 400"/>
                <a:gd name="T34" fmla="*/ 243001 w 293"/>
                <a:gd name="T35" fmla="*/ 527883 h 400"/>
                <a:gd name="T36" fmla="*/ 160755 w 293"/>
                <a:gd name="T37" fmla="*/ 369332 h 400"/>
                <a:gd name="T38" fmla="*/ 93462 w 293"/>
                <a:gd name="T39" fmla="*/ 221972 h 4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a:lstStyle/>
            <a:p>
              <a:endParaRPr lang="zh-CN" altLang="en-US"/>
            </a:p>
          </p:txBody>
        </p:sp>
        <p:sp>
          <p:nvSpPr>
            <p:cNvPr id="18" name="FLYING IMPRESSION FID FEIZHAO    qq:1964271550"/>
            <p:cNvSpPr/>
            <p:nvPr/>
          </p:nvSpPr>
          <p:spPr>
            <a:xfrm>
              <a:off x="1648083"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FLYING IMPRESSION FID FEIZHAO    qq:1964271550"/>
          <p:cNvGrpSpPr/>
          <p:nvPr/>
        </p:nvGrpSpPr>
        <p:grpSpPr>
          <a:xfrm>
            <a:off x="4200413" y="4084757"/>
            <a:ext cx="1055802" cy="1055802"/>
            <a:chOff x="4196499" y="2274897"/>
            <a:chExt cx="1055802" cy="1055802"/>
          </a:xfrm>
        </p:grpSpPr>
        <p:sp>
          <p:nvSpPr>
            <p:cNvPr id="25" name="FLYING IMPRESSION FID FEIZHAO    qq:1964271550"/>
            <p:cNvSpPr>
              <a:spLocks noChangeAspect="1" noEditPoints="1" noChangeArrowheads="1"/>
            </p:cNvSpPr>
            <p:nvPr/>
          </p:nvSpPr>
          <p:spPr bwMode="auto">
            <a:xfrm>
              <a:off x="4305300" y="2429736"/>
              <a:ext cx="838200" cy="746125"/>
            </a:xfrm>
            <a:custGeom>
              <a:avLst/>
              <a:gdLst>
                <a:gd name="T0" fmla="*/ 129597 w 401"/>
                <a:gd name="T1" fmla="*/ 242438 h 357"/>
                <a:gd name="T2" fmla="*/ 244562 w 401"/>
                <a:gd name="T3" fmla="*/ 282148 h 357"/>
                <a:gd name="T4" fmla="*/ 259194 w 401"/>
                <a:gd name="T5" fmla="*/ 277968 h 357"/>
                <a:gd name="T6" fmla="*/ 323993 w 401"/>
                <a:gd name="T7" fmla="*/ 221539 h 357"/>
                <a:gd name="T8" fmla="*/ 326083 w 401"/>
                <a:gd name="T9" fmla="*/ 208999 h 357"/>
                <a:gd name="T10" fmla="*/ 294729 w 401"/>
                <a:gd name="T11" fmla="*/ 169289 h 357"/>
                <a:gd name="T12" fmla="*/ 457770 w 401"/>
                <a:gd name="T13" fmla="*/ 2090 h 357"/>
                <a:gd name="T14" fmla="*/ 334444 w 401"/>
                <a:gd name="T15" fmla="*/ 2090 h 357"/>
                <a:gd name="T16" fmla="*/ 179764 w 401"/>
                <a:gd name="T17" fmla="*/ 81509 h 357"/>
                <a:gd name="T18" fmla="*/ 114965 w 401"/>
                <a:gd name="T19" fmla="*/ 131669 h 357"/>
                <a:gd name="T20" fmla="*/ 89882 w 401"/>
                <a:gd name="T21" fmla="*/ 188099 h 357"/>
                <a:gd name="T22" fmla="*/ 37625 w 401"/>
                <a:gd name="T23" fmla="*/ 204819 h 357"/>
                <a:gd name="T24" fmla="*/ 6271 w 401"/>
                <a:gd name="T25" fmla="*/ 229898 h 357"/>
                <a:gd name="T26" fmla="*/ 4181 w 401"/>
                <a:gd name="T27" fmla="*/ 250798 h 357"/>
                <a:gd name="T28" fmla="*/ 62708 w 401"/>
                <a:gd name="T29" fmla="*/ 313498 h 357"/>
                <a:gd name="T30" fmla="*/ 85701 w 401"/>
                <a:gd name="T31" fmla="*/ 317678 h 357"/>
                <a:gd name="T32" fmla="*/ 114965 w 401"/>
                <a:gd name="T33" fmla="*/ 290508 h 357"/>
                <a:gd name="T34" fmla="*/ 129597 w 401"/>
                <a:gd name="T35" fmla="*/ 242438 h 357"/>
                <a:gd name="T36" fmla="*/ 369979 w 401"/>
                <a:gd name="T37" fmla="*/ 263338 h 357"/>
                <a:gd name="T38" fmla="*/ 353256 w 401"/>
                <a:gd name="T39" fmla="*/ 261248 h 357"/>
                <a:gd name="T40" fmla="*/ 292638 w 401"/>
                <a:gd name="T41" fmla="*/ 313498 h 357"/>
                <a:gd name="T42" fmla="*/ 290548 w 401"/>
                <a:gd name="T43" fmla="*/ 330218 h 357"/>
                <a:gd name="T44" fmla="*/ 637534 w 401"/>
                <a:gd name="T45" fmla="*/ 725225 h 357"/>
                <a:gd name="T46" fmla="*/ 668888 w 401"/>
                <a:gd name="T47" fmla="*/ 727315 h 357"/>
                <a:gd name="T48" fmla="*/ 710693 w 401"/>
                <a:gd name="T49" fmla="*/ 693875 h 357"/>
                <a:gd name="T50" fmla="*/ 712784 w 401"/>
                <a:gd name="T51" fmla="*/ 662526 h 357"/>
                <a:gd name="T52" fmla="*/ 369979 w 401"/>
                <a:gd name="T53" fmla="*/ 263338 h 357"/>
                <a:gd name="T54" fmla="*/ 831929 w 401"/>
                <a:gd name="T55" fmla="*/ 96139 h 357"/>
                <a:gd name="T56" fmla="*/ 813117 w 401"/>
                <a:gd name="T57" fmla="*/ 87779 h 357"/>
                <a:gd name="T58" fmla="*/ 771311 w 401"/>
                <a:gd name="T59" fmla="*/ 150479 h 357"/>
                <a:gd name="T60" fmla="*/ 691881 w 401"/>
                <a:gd name="T61" fmla="*/ 167199 h 357"/>
                <a:gd name="T62" fmla="*/ 668888 w 401"/>
                <a:gd name="T63" fmla="*/ 94049 h 357"/>
                <a:gd name="T64" fmla="*/ 706513 w 401"/>
                <a:gd name="T65" fmla="*/ 27170 h 357"/>
                <a:gd name="T66" fmla="*/ 689791 w 401"/>
                <a:gd name="T67" fmla="*/ 12540 h 357"/>
                <a:gd name="T68" fmla="*/ 572735 w 401"/>
                <a:gd name="T69" fmla="*/ 106589 h 357"/>
                <a:gd name="T70" fmla="*/ 537200 w 401"/>
                <a:gd name="T71" fmla="*/ 252888 h 357"/>
                <a:gd name="T72" fmla="*/ 480763 w 401"/>
                <a:gd name="T73" fmla="*/ 311408 h 357"/>
                <a:gd name="T74" fmla="*/ 537200 w 401"/>
                <a:gd name="T75" fmla="*/ 378287 h 357"/>
                <a:gd name="T76" fmla="*/ 606180 w 401"/>
                <a:gd name="T77" fmla="*/ 311408 h 357"/>
                <a:gd name="T78" fmla="*/ 689791 w 401"/>
                <a:gd name="T79" fmla="*/ 286328 h 357"/>
                <a:gd name="T80" fmla="*/ 817297 w 401"/>
                <a:gd name="T81" fmla="*/ 234078 h 357"/>
                <a:gd name="T82" fmla="*/ 831929 w 401"/>
                <a:gd name="T83" fmla="*/ 96139 h 357"/>
                <a:gd name="T84" fmla="*/ 114965 w 401"/>
                <a:gd name="T85" fmla="*/ 666706 h 357"/>
                <a:gd name="T86" fmla="*/ 114965 w 401"/>
                <a:gd name="T87" fmla="*/ 698055 h 357"/>
                <a:gd name="T88" fmla="*/ 154680 w 401"/>
                <a:gd name="T89" fmla="*/ 737765 h 357"/>
                <a:gd name="T90" fmla="*/ 186034 w 401"/>
                <a:gd name="T91" fmla="*/ 733585 h 357"/>
                <a:gd name="T92" fmla="*/ 390881 w 401"/>
                <a:gd name="T93" fmla="*/ 530856 h 357"/>
                <a:gd name="T94" fmla="*/ 328173 w 401"/>
                <a:gd name="T95" fmla="*/ 459797 h 357"/>
                <a:gd name="T96" fmla="*/ 114965 w 401"/>
                <a:gd name="T97" fmla="*/ 666706 h 3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1" h="357">
                  <a:moveTo>
                    <a:pt x="62" y="116"/>
                  </a:moveTo>
                  <a:cubicBezTo>
                    <a:pt x="81" y="101"/>
                    <a:pt x="97" y="111"/>
                    <a:pt x="117" y="135"/>
                  </a:cubicBezTo>
                  <a:cubicBezTo>
                    <a:pt x="120" y="138"/>
                    <a:pt x="123" y="135"/>
                    <a:pt x="124" y="133"/>
                  </a:cubicBezTo>
                  <a:cubicBezTo>
                    <a:pt x="126" y="132"/>
                    <a:pt x="154" y="107"/>
                    <a:pt x="155" y="106"/>
                  </a:cubicBezTo>
                  <a:cubicBezTo>
                    <a:pt x="156" y="105"/>
                    <a:pt x="158" y="102"/>
                    <a:pt x="156" y="100"/>
                  </a:cubicBezTo>
                  <a:cubicBezTo>
                    <a:pt x="154" y="98"/>
                    <a:pt x="146" y="88"/>
                    <a:pt x="141" y="81"/>
                  </a:cubicBezTo>
                  <a:cubicBezTo>
                    <a:pt x="105" y="34"/>
                    <a:pt x="240" y="2"/>
                    <a:pt x="219" y="1"/>
                  </a:cubicBezTo>
                  <a:cubicBezTo>
                    <a:pt x="208" y="1"/>
                    <a:pt x="166" y="0"/>
                    <a:pt x="160" y="1"/>
                  </a:cubicBezTo>
                  <a:cubicBezTo>
                    <a:pt x="134" y="4"/>
                    <a:pt x="102" y="28"/>
                    <a:pt x="86" y="39"/>
                  </a:cubicBezTo>
                  <a:cubicBezTo>
                    <a:pt x="64" y="53"/>
                    <a:pt x="57" y="62"/>
                    <a:pt x="55" y="63"/>
                  </a:cubicBezTo>
                  <a:cubicBezTo>
                    <a:pt x="49" y="68"/>
                    <a:pt x="54" y="80"/>
                    <a:pt x="43" y="90"/>
                  </a:cubicBezTo>
                  <a:cubicBezTo>
                    <a:pt x="32" y="100"/>
                    <a:pt x="25" y="92"/>
                    <a:pt x="18" y="98"/>
                  </a:cubicBezTo>
                  <a:cubicBezTo>
                    <a:pt x="15" y="101"/>
                    <a:pt x="5" y="108"/>
                    <a:pt x="3" y="110"/>
                  </a:cubicBezTo>
                  <a:cubicBezTo>
                    <a:pt x="0" y="113"/>
                    <a:pt x="0" y="117"/>
                    <a:pt x="2" y="120"/>
                  </a:cubicBezTo>
                  <a:cubicBezTo>
                    <a:pt x="2" y="120"/>
                    <a:pt x="28" y="148"/>
                    <a:pt x="30" y="150"/>
                  </a:cubicBezTo>
                  <a:cubicBezTo>
                    <a:pt x="32" y="153"/>
                    <a:pt x="38" y="155"/>
                    <a:pt x="41" y="152"/>
                  </a:cubicBezTo>
                  <a:cubicBezTo>
                    <a:pt x="45" y="149"/>
                    <a:pt x="54" y="141"/>
                    <a:pt x="55" y="139"/>
                  </a:cubicBezTo>
                  <a:cubicBezTo>
                    <a:pt x="57" y="138"/>
                    <a:pt x="54" y="122"/>
                    <a:pt x="62" y="116"/>
                  </a:cubicBezTo>
                  <a:close/>
                  <a:moveTo>
                    <a:pt x="177" y="126"/>
                  </a:moveTo>
                  <a:cubicBezTo>
                    <a:pt x="174" y="123"/>
                    <a:pt x="171" y="123"/>
                    <a:pt x="169" y="125"/>
                  </a:cubicBezTo>
                  <a:cubicBezTo>
                    <a:pt x="140" y="150"/>
                    <a:pt x="140" y="150"/>
                    <a:pt x="140" y="150"/>
                  </a:cubicBezTo>
                  <a:cubicBezTo>
                    <a:pt x="138" y="152"/>
                    <a:pt x="137" y="156"/>
                    <a:pt x="139" y="158"/>
                  </a:cubicBezTo>
                  <a:cubicBezTo>
                    <a:pt x="305" y="347"/>
                    <a:pt x="305" y="347"/>
                    <a:pt x="305" y="347"/>
                  </a:cubicBezTo>
                  <a:cubicBezTo>
                    <a:pt x="309" y="352"/>
                    <a:pt x="316" y="352"/>
                    <a:pt x="320" y="348"/>
                  </a:cubicBezTo>
                  <a:cubicBezTo>
                    <a:pt x="340" y="332"/>
                    <a:pt x="340" y="332"/>
                    <a:pt x="340" y="332"/>
                  </a:cubicBezTo>
                  <a:cubicBezTo>
                    <a:pt x="344" y="328"/>
                    <a:pt x="345" y="321"/>
                    <a:pt x="341" y="317"/>
                  </a:cubicBezTo>
                  <a:lnTo>
                    <a:pt x="177" y="126"/>
                  </a:lnTo>
                  <a:close/>
                  <a:moveTo>
                    <a:pt x="398" y="46"/>
                  </a:moveTo>
                  <a:cubicBezTo>
                    <a:pt x="396" y="36"/>
                    <a:pt x="391" y="38"/>
                    <a:pt x="389" y="42"/>
                  </a:cubicBezTo>
                  <a:cubicBezTo>
                    <a:pt x="386" y="46"/>
                    <a:pt x="374" y="64"/>
                    <a:pt x="369" y="72"/>
                  </a:cubicBezTo>
                  <a:cubicBezTo>
                    <a:pt x="364" y="80"/>
                    <a:pt x="353" y="96"/>
                    <a:pt x="331" y="80"/>
                  </a:cubicBezTo>
                  <a:cubicBezTo>
                    <a:pt x="308" y="64"/>
                    <a:pt x="316" y="53"/>
                    <a:pt x="320" y="45"/>
                  </a:cubicBezTo>
                  <a:cubicBezTo>
                    <a:pt x="324" y="38"/>
                    <a:pt x="336" y="16"/>
                    <a:pt x="338" y="13"/>
                  </a:cubicBezTo>
                  <a:cubicBezTo>
                    <a:pt x="340" y="11"/>
                    <a:pt x="338" y="3"/>
                    <a:pt x="330" y="6"/>
                  </a:cubicBezTo>
                  <a:cubicBezTo>
                    <a:pt x="323" y="9"/>
                    <a:pt x="280" y="27"/>
                    <a:pt x="274" y="51"/>
                  </a:cubicBezTo>
                  <a:cubicBezTo>
                    <a:pt x="268" y="76"/>
                    <a:pt x="279" y="99"/>
                    <a:pt x="257" y="121"/>
                  </a:cubicBezTo>
                  <a:cubicBezTo>
                    <a:pt x="230" y="149"/>
                    <a:pt x="230" y="149"/>
                    <a:pt x="230" y="149"/>
                  </a:cubicBezTo>
                  <a:cubicBezTo>
                    <a:pt x="257" y="181"/>
                    <a:pt x="257" y="181"/>
                    <a:pt x="257" y="181"/>
                  </a:cubicBezTo>
                  <a:cubicBezTo>
                    <a:pt x="290" y="149"/>
                    <a:pt x="290" y="149"/>
                    <a:pt x="290" y="149"/>
                  </a:cubicBezTo>
                  <a:cubicBezTo>
                    <a:pt x="298" y="141"/>
                    <a:pt x="315" y="134"/>
                    <a:pt x="330" y="137"/>
                  </a:cubicBezTo>
                  <a:cubicBezTo>
                    <a:pt x="363" y="144"/>
                    <a:pt x="381" y="132"/>
                    <a:pt x="391" y="112"/>
                  </a:cubicBezTo>
                  <a:cubicBezTo>
                    <a:pt x="401" y="94"/>
                    <a:pt x="399" y="56"/>
                    <a:pt x="398" y="46"/>
                  </a:cubicBezTo>
                  <a:close/>
                  <a:moveTo>
                    <a:pt x="55" y="319"/>
                  </a:moveTo>
                  <a:cubicBezTo>
                    <a:pt x="50" y="323"/>
                    <a:pt x="50" y="330"/>
                    <a:pt x="55" y="334"/>
                  </a:cubicBezTo>
                  <a:cubicBezTo>
                    <a:pt x="74" y="353"/>
                    <a:pt x="74" y="353"/>
                    <a:pt x="74" y="353"/>
                  </a:cubicBezTo>
                  <a:cubicBezTo>
                    <a:pt x="78" y="357"/>
                    <a:pt x="84" y="355"/>
                    <a:pt x="89" y="351"/>
                  </a:cubicBezTo>
                  <a:cubicBezTo>
                    <a:pt x="187" y="254"/>
                    <a:pt x="187" y="254"/>
                    <a:pt x="187" y="254"/>
                  </a:cubicBezTo>
                  <a:cubicBezTo>
                    <a:pt x="157" y="220"/>
                    <a:pt x="157" y="220"/>
                    <a:pt x="157" y="220"/>
                  </a:cubicBezTo>
                  <a:lnTo>
                    <a:pt x="55" y="319"/>
                  </a:lnTo>
                  <a:close/>
                </a:path>
              </a:pathLst>
            </a:custGeom>
            <a:solidFill>
              <a:schemeClr val="bg1"/>
            </a:solidFill>
            <a:ln>
              <a:noFill/>
            </a:ln>
          </p:spPr>
          <p:txBody>
            <a:bodyPr/>
            <a:lstStyle/>
            <a:p>
              <a:endParaRPr lang="zh-CN" altLang="en-US"/>
            </a:p>
          </p:txBody>
        </p:sp>
        <p:sp>
          <p:nvSpPr>
            <p:cNvPr id="26" name="FLYING IMPRESSION FID FEIZHAO    qq:1964271550"/>
            <p:cNvSpPr/>
            <p:nvPr/>
          </p:nvSpPr>
          <p:spPr>
            <a:xfrm>
              <a:off x="4196499"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FLYING IMPRESSION FID FEIZHAO    qq:1964271550"/>
          <p:cNvGrpSpPr/>
          <p:nvPr/>
        </p:nvGrpSpPr>
        <p:grpSpPr>
          <a:xfrm>
            <a:off x="6752743" y="4084757"/>
            <a:ext cx="1055802" cy="1055802"/>
            <a:chOff x="6744915" y="2274897"/>
            <a:chExt cx="1055802" cy="1055802"/>
          </a:xfrm>
        </p:grpSpPr>
        <p:sp>
          <p:nvSpPr>
            <p:cNvPr id="28" name="FLYING IMPRESSION FID FEIZHAO    qq:1964271550"/>
            <p:cNvSpPr>
              <a:spLocks noChangeAspect="1" noEditPoints="1"/>
            </p:cNvSpPr>
            <p:nvPr/>
          </p:nvSpPr>
          <p:spPr bwMode="auto">
            <a:xfrm>
              <a:off x="6974366" y="2429736"/>
              <a:ext cx="596900" cy="746125"/>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chemeClr val="bg1"/>
            </a:solidFill>
            <a:ln>
              <a:noFill/>
            </a:ln>
          </p:spPr>
          <p:txBody>
            <a:bodyPr/>
            <a:lstStyle/>
            <a:p>
              <a:pPr eaLnBrk="1" hangingPunct="1">
                <a:defRPr/>
              </a:pPr>
              <a:endParaRPr lang="en-US" altLang="zh-CN" sz="2400"/>
            </a:p>
          </p:txBody>
        </p:sp>
        <p:sp>
          <p:nvSpPr>
            <p:cNvPr id="29" name="FLYING IMPRESSION FID FEIZHAO    qq:1964271550"/>
            <p:cNvSpPr/>
            <p:nvPr/>
          </p:nvSpPr>
          <p:spPr>
            <a:xfrm>
              <a:off x="6744915"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FLYING IMPRESSION FID FEIZHAO    qq:1964271550"/>
          <p:cNvGrpSpPr/>
          <p:nvPr/>
        </p:nvGrpSpPr>
        <p:grpSpPr>
          <a:xfrm>
            <a:off x="9305074" y="4084757"/>
            <a:ext cx="1055802" cy="1055802"/>
            <a:chOff x="9305074" y="2274897"/>
            <a:chExt cx="1055802" cy="1055802"/>
          </a:xfrm>
        </p:grpSpPr>
        <p:sp>
          <p:nvSpPr>
            <p:cNvPr id="31" name="FLYING IMPRESSION FID FEIZHAO    qq:1964271550"/>
            <p:cNvSpPr>
              <a:spLocks noChangeAspect="1" noEditPoints="1"/>
            </p:cNvSpPr>
            <p:nvPr/>
          </p:nvSpPr>
          <p:spPr bwMode="auto">
            <a:xfrm>
              <a:off x="9505950" y="2442436"/>
              <a:ext cx="654050" cy="720725"/>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chemeClr val="bg1"/>
            </a:solidFill>
            <a:ln>
              <a:noFill/>
            </a:ln>
          </p:spPr>
          <p:txBody>
            <a:bodyPr/>
            <a:lstStyle/>
            <a:p>
              <a:pPr eaLnBrk="1" hangingPunct="1">
                <a:defRPr/>
              </a:pPr>
              <a:endParaRPr lang="en-US" altLang="zh-CN"/>
            </a:p>
          </p:txBody>
        </p:sp>
        <p:sp>
          <p:nvSpPr>
            <p:cNvPr id="33" name="FLYING IMPRESSION FID FEIZHAO    qq:1964271550"/>
            <p:cNvSpPr/>
            <p:nvPr/>
          </p:nvSpPr>
          <p:spPr>
            <a:xfrm>
              <a:off x="9305074" y="2274897"/>
              <a:ext cx="1055802" cy="105580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FLYING IMPRESSION FID FEIZHAO    qq:1964271550"/>
          <p:cNvSpPr txBox="1"/>
          <p:nvPr/>
        </p:nvSpPr>
        <p:spPr>
          <a:xfrm>
            <a:off x="1639792"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1143394" y="2170172"/>
            <a:ext cx="2091335" cy="812530"/>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4200413"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3704015" y="2170172"/>
            <a:ext cx="2091335" cy="789127"/>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6779116"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6282718" y="2170172"/>
            <a:ext cx="2091335" cy="789127"/>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9357820" y="1777903"/>
            <a:ext cx="1098541" cy="369332"/>
          </a:xfrm>
          <a:prstGeom prst="rect">
            <a:avLst/>
          </a:prstGeom>
          <a:noFill/>
        </p:spPr>
        <p:txBody>
          <a:bodyPr wrap="square" rtlCol="0">
            <a:spAutoFit/>
          </a:bodyPr>
          <a:lstStyle/>
          <a:p>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8861422" y="2170172"/>
            <a:ext cx="2091335" cy="789127"/>
          </a:xfrm>
          <a:prstGeom prst="rect">
            <a:avLst/>
          </a:prstGeom>
          <a:noFill/>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16"/>
                                        </p:tgtEl>
                                      </p:cBhvr>
                                      <p:by x="150000" y="150000"/>
                                    </p:animScale>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2000" fill="hold"/>
                                        <p:tgtEl>
                                          <p:spTgt spid="19"/>
                                        </p:tgtEl>
                                      </p:cBhvr>
                                      <p:by x="150000" y="150000"/>
                                    </p:animScale>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nodeType="clickEffect">
                                  <p:stCondLst>
                                    <p:cond delay="0"/>
                                  </p:stCondLst>
                                  <p:childTnLst>
                                    <p:animScale>
                                      <p:cBhvr>
                                        <p:cTn id="33" dur="2000" fill="hold"/>
                                        <p:tgtEl>
                                          <p:spTgt spid="27"/>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6" presetClass="emph" presetSubtype="0" fill="hold" nodeType="clickEffect">
                                  <p:stCondLst>
                                    <p:cond delay="0"/>
                                  </p:stCondLst>
                                  <p:childTnLst>
                                    <p:animScale>
                                      <p:cBhvr>
                                        <p:cTn id="41" dur="2000" fill="hold"/>
                                        <p:tgtEl>
                                          <p:spTgt spid="30"/>
                                        </p:tgtEl>
                                      </p:cBhvr>
                                      <p:by x="150000" y="150000"/>
                                    </p:animScale>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fill="hold"/>
                                        <p:tgtEl>
                                          <p:spTgt spid="42"/>
                                        </p:tgtEl>
                                        <p:attrNameLst>
                                          <p:attrName>ppt_x</p:attrName>
                                        </p:attrNameLst>
                                      </p:cBhvr>
                                      <p:tavLst>
                                        <p:tav tm="0">
                                          <p:val>
                                            <p:strVal val="#ppt_x"/>
                                          </p:val>
                                        </p:tav>
                                        <p:tav tm="100000">
                                          <p:val>
                                            <p:strVal val="#ppt_x"/>
                                          </p:val>
                                        </p:tav>
                                      </p:tavLst>
                                    </p:anim>
                                    <p:anim calcmode="lin" valueType="num">
                                      <p:cBhvr additive="base">
                                        <p:cTn id="51" dur="500" fill="hold"/>
                                        <p:tgtEl>
                                          <p:spTgt spid="42"/>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 calcmode="lin" valueType="num">
                                      <p:cBhvr additive="base">
                                        <p:cTn id="54" dur="500" fill="hold"/>
                                        <p:tgtEl>
                                          <p:spTgt spid="43"/>
                                        </p:tgtEl>
                                        <p:attrNameLst>
                                          <p:attrName>ppt_x</p:attrName>
                                        </p:attrNameLst>
                                      </p:cBhvr>
                                      <p:tavLst>
                                        <p:tav tm="0">
                                          <p:val>
                                            <p:strVal val="#ppt_x"/>
                                          </p:val>
                                        </p:tav>
                                        <p:tav tm="100000">
                                          <p:val>
                                            <p:strVal val="#ppt_x"/>
                                          </p:val>
                                        </p:tav>
                                      </p:tavLst>
                                    </p:anim>
                                    <p:anim calcmode="lin" valueType="num">
                                      <p:cBhvr additive="base">
                                        <p:cTn id="55" dur="500" fill="hold"/>
                                        <p:tgtEl>
                                          <p:spTgt spid="43"/>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additive="base">
                                        <p:cTn id="58" dur="500" fill="hold"/>
                                        <p:tgtEl>
                                          <p:spTgt spid="44"/>
                                        </p:tgtEl>
                                        <p:attrNameLst>
                                          <p:attrName>ppt_x</p:attrName>
                                        </p:attrNameLst>
                                      </p:cBhvr>
                                      <p:tavLst>
                                        <p:tav tm="0">
                                          <p:val>
                                            <p:strVal val="#ppt_x"/>
                                          </p:val>
                                        </p:tav>
                                        <p:tav tm="100000">
                                          <p:val>
                                            <p:strVal val="#ppt_x"/>
                                          </p:val>
                                        </p:tav>
                                      </p:tavLst>
                                    </p:anim>
                                    <p:anim calcmode="lin" valueType="num">
                                      <p:cBhvr additive="base">
                                        <p:cTn id="59" dur="500" fill="hold"/>
                                        <p:tgtEl>
                                          <p:spTgt spid="44"/>
                                        </p:tgtEl>
                                        <p:attrNameLst>
                                          <p:attrName>ppt_y</p:attrName>
                                        </p:attrNameLst>
                                      </p:cBhvr>
                                      <p:tavLst>
                                        <p:tav tm="0">
                                          <p:val>
                                            <p:strVal val="0-#ppt_h/2"/>
                                          </p:val>
                                        </p:tav>
                                        <p:tav tm="100000">
                                          <p:val>
                                            <p:strVal val="#ppt_y"/>
                                          </p:val>
                                        </p:tav>
                                      </p:tavLst>
                                    </p:anim>
                                  </p:childTnLst>
                                </p:cTn>
                              </p:par>
                              <p:par>
                                <p:cTn id="60" presetID="2" presetClass="entr" presetSubtype="1"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additive="base">
                                        <p:cTn id="66" dur="500" fill="hold"/>
                                        <p:tgtEl>
                                          <p:spTgt spid="46"/>
                                        </p:tgtEl>
                                        <p:attrNameLst>
                                          <p:attrName>ppt_x</p:attrName>
                                        </p:attrNameLst>
                                      </p:cBhvr>
                                      <p:tavLst>
                                        <p:tav tm="0">
                                          <p:val>
                                            <p:strVal val="#ppt_x"/>
                                          </p:val>
                                        </p:tav>
                                        <p:tav tm="100000">
                                          <p:val>
                                            <p:strVal val="#ppt_x"/>
                                          </p:val>
                                        </p:tav>
                                      </p:tavLst>
                                    </p:anim>
                                    <p:anim calcmode="lin" valueType="num">
                                      <p:cBhvr additive="base">
                                        <p:cTn id="67" dur="500" fill="hold"/>
                                        <p:tgtEl>
                                          <p:spTgt spid="46"/>
                                        </p:tgtEl>
                                        <p:attrNameLst>
                                          <p:attrName>ppt_y</p:attrName>
                                        </p:attrNameLst>
                                      </p:cBhvr>
                                      <p:tavLst>
                                        <p:tav tm="0">
                                          <p:val>
                                            <p:strVal val="0-#ppt_h/2"/>
                                          </p:val>
                                        </p:tav>
                                        <p:tav tm="100000">
                                          <p:val>
                                            <p:strVal val="#ppt_y"/>
                                          </p:val>
                                        </p:tav>
                                      </p:tavLst>
                                    </p:anim>
                                  </p:childTnLst>
                                </p:cTn>
                              </p:par>
                              <p:par>
                                <p:cTn id="68" presetID="2" presetClass="entr" presetSubtype="1"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 calcmode="lin" valueType="num">
                                      <p:cBhvr additive="base">
                                        <p:cTn id="70" dur="500" fill="hold"/>
                                        <p:tgtEl>
                                          <p:spTgt spid="47"/>
                                        </p:tgtEl>
                                        <p:attrNameLst>
                                          <p:attrName>ppt_x</p:attrName>
                                        </p:attrNameLst>
                                      </p:cBhvr>
                                      <p:tavLst>
                                        <p:tav tm="0">
                                          <p:val>
                                            <p:strVal val="#ppt_x"/>
                                          </p:val>
                                        </p:tav>
                                        <p:tav tm="100000">
                                          <p:val>
                                            <p:strVal val="#ppt_x"/>
                                          </p:val>
                                        </p:tav>
                                      </p:tavLst>
                                    </p:anim>
                                    <p:anim calcmode="lin" valueType="num">
                                      <p:cBhvr additive="base">
                                        <p:cTn id="71" dur="500" fill="hold"/>
                                        <p:tgtEl>
                                          <p:spTgt spid="47"/>
                                        </p:tgtEl>
                                        <p:attrNameLst>
                                          <p:attrName>ppt_y</p:attrName>
                                        </p:attrNameLst>
                                      </p:cBhvr>
                                      <p:tavLst>
                                        <p:tav tm="0">
                                          <p:val>
                                            <p:strVal val="0-#ppt_h/2"/>
                                          </p:val>
                                        </p:tav>
                                        <p:tav tm="100000">
                                          <p:val>
                                            <p:strVal val="#ppt_y"/>
                                          </p:val>
                                        </p:tav>
                                      </p:tavLst>
                                    </p:anim>
                                  </p:childTnLst>
                                </p:cTn>
                              </p:par>
                              <p:par>
                                <p:cTn id="72" presetID="2" presetClass="entr" presetSubtype="1"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 calcmode="lin" valueType="num">
                                      <p:cBhvr additive="base">
                                        <p:cTn id="74" dur="500" fill="hold"/>
                                        <p:tgtEl>
                                          <p:spTgt spid="48"/>
                                        </p:tgtEl>
                                        <p:attrNameLst>
                                          <p:attrName>ppt_x</p:attrName>
                                        </p:attrNameLst>
                                      </p:cBhvr>
                                      <p:tavLst>
                                        <p:tav tm="0">
                                          <p:val>
                                            <p:strVal val="#ppt_x"/>
                                          </p:val>
                                        </p:tav>
                                        <p:tav tm="100000">
                                          <p:val>
                                            <p:strVal val="#ppt_x"/>
                                          </p:val>
                                        </p:tav>
                                      </p:tavLst>
                                    </p:anim>
                                    <p:anim calcmode="lin" valueType="num">
                                      <p:cBhvr additive="base">
                                        <p:cTn id="75"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1" grpId="0"/>
      <p:bldP spid="42" grpId="0"/>
      <p:bldP spid="43" grpId="0"/>
      <p:bldP spid="44" grpId="0"/>
      <p:bldP spid="45" grpId="0"/>
      <p:bldP spid="46" grpId="0"/>
      <p:bldP spid="47" grpId="0"/>
      <p:bldP spid="4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5125006" y="192896"/>
            <a:ext cx="1960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交互设计简单化</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bwMode="auto">
          <a:xfrm>
            <a:off x="7246242" y="1282874"/>
            <a:ext cx="3930225" cy="4786556"/>
            <a:chOff x="781924" y="1653977"/>
            <a:chExt cx="2806595" cy="3417112"/>
          </a:xfrm>
        </p:grpSpPr>
        <p:pic>
          <p:nvPicPr>
            <p:cNvPr id="16" name="FLYING IMPRESSION FID FEIZHAO    qq:1964271550"/>
            <p:cNvPicPr>
              <a:picLocks noChangeAspect="1" noChangeArrowheads="1"/>
            </p:cNvPicPr>
            <p:nvPr/>
          </p:nvPicPr>
          <p:blipFill>
            <a:blip r:embed="rId1">
              <a:extLst>
                <a:ext uri="{28A0092B-C50C-407E-A947-70E740481C1C}">
                  <a14:useLocalDpi xmlns:a14="http://schemas.microsoft.com/office/drawing/2010/main" val="0"/>
                </a:ext>
              </a:extLst>
            </a:blip>
            <a:srcRect l="5354" t="8440" r="6203" b="10136"/>
            <a:stretch>
              <a:fillRect/>
            </a:stretch>
          </p:blipFill>
          <p:spPr bwMode="auto">
            <a:xfrm>
              <a:off x="781924" y="1653977"/>
              <a:ext cx="2806595" cy="341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LYING IMPRESSION FID FEIZHAO    qq:1964271550"/>
            <p:cNvSpPr/>
            <p:nvPr/>
          </p:nvSpPr>
          <p:spPr>
            <a:xfrm>
              <a:off x="1210776" y="2066825"/>
              <a:ext cx="1985424" cy="2556482"/>
            </a:xfrm>
            <a:prstGeom prst="rect">
              <a:avLst/>
            </a:prstGeom>
            <a:blipFill dpi="0" rotWithShape="1">
              <a:blip r:embed="rId2"/>
              <a:srcRect/>
              <a:stretch>
                <a:fillRect l="-50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ltLang="zh-CN">
                <a:solidFill>
                  <a:srgbClr val="FFFFFF"/>
                </a:solidFill>
              </a:endParaRPr>
            </a:p>
          </p:txBody>
        </p:sp>
      </p:grpSp>
      <p:grpSp>
        <p:nvGrpSpPr>
          <p:cNvPr id="18" name="FLYING IMPRESSION FID FEIZHAO    qq:1964271550"/>
          <p:cNvGrpSpPr/>
          <p:nvPr/>
        </p:nvGrpSpPr>
        <p:grpSpPr bwMode="auto">
          <a:xfrm>
            <a:off x="5661989" y="2567897"/>
            <a:ext cx="2798926" cy="3551829"/>
            <a:chOff x="6609630" y="1974710"/>
            <a:chExt cx="2124266" cy="2880360"/>
          </a:xfrm>
        </p:grpSpPr>
        <p:pic>
          <p:nvPicPr>
            <p:cNvPr id="19" name="FLYING IMPRESSION FID FEIZHAO    qq:19642715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9630" y="1974710"/>
              <a:ext cx="2124266" cy="288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YING IMPRESSION FID FEIZHAO    qq:1964271550"/>
            <p:cNvSpPr/>
            <p:nvPr/>
          </p:nvSpPr>
          <p:spPr>
            <a:xfrm>
              <a:off x="7081732" y="2296813"/>
              <a:ext cx="1205161" cy="2089580"/>
            </a:xfrm>
            <a:prstGeom prst="rect">
              <a:avLst/>
            </a:prstGeom>
            <a:blipFill dpi="0" rotWithShape="1">
              <a:blip r:embed="rId4" cstate="print"/>
              <a:srcRect/>
              <a:stretch>
                <a:fillRect/>
              </a:stretch>
            </a:blip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l-PL">
                <a:solidFill>
                  <a:srgbClr val="FFFFFF"/>
                </a:solidFill>
                <a:latin typeface="Ubuntu"/>
              </a:endParaRPr>
            </a:p>
          </p:txBody>
        </p:sp>
      </p:grpSp>
      <p:sp>
        <p:nvSpPr>
          <p:cNvPr id="26" name="FLYING IMPRESSION FID FEIZHAO    qq:1964271550"/>
          <p:cNvSpPr txBox="1"/>
          <p:nvPr/>
        </p:nvSpPr>
        <p:spPr>
          <a:xfrm>
            <a:off x="1438597" y="2267221"/>
            <a:ext cx="1103545" cy="369332"/>
          </a:xfrm>
          <a:prstGeom prst="rect">
            <a:avLst/>
          </a:prstGeom>
          <a:solidFill>
            <a:srgbClr val="33C3AB"/>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1401530" y="2636553"/>
            <a:ext cx="3796798" cy="752514"/>
          </a:xfrm>
          <a:prstGeom prst="rect">
            <a:avLst/>
          </a:prstGeom>
          <a:noFill/>
        </p:spPr>
        <p:txBody>
          <a:bodyPr wrap="square" rtlCol="0">
            <a:spAutoFit/>
          </a:bodyPr>
          <a:lstStyle/>
          <a:p>
            <a:pP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1438597" y="4343812"/>
            <a:ext cx="1103545" cy="369332"/>
          </a:xfrm>
          <a:prstGeom prst="rect">
            <a:avLst/>
          </a:prstGeom>
          <a:solidFill>
            <a:srgbClr val="FCB030"/>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p:nvPr/>
        </p:nvSpPr>
        <p:spPr>
          <a:xfrm>
            <a:off x="1401530" y="4713144"/>
            <a:ext cx="3796798" cy="752514"/>
          </a:xfrm>
          <a:prstGeom prst="rect">
            <a:avLst/>
          </a:prstGeom>
          <a:noFill/>
        </p:spPr>
        <p:txBody>
          <a:bodyPr wrap="square" rtlCol="0">
            <a:spAutoFit/>
          </a:bodyPr>
          <a:lstStyle/>
          <a:p>
            <a:pPr>
              <a:lnSpc>
                <a:spcPct val="130000"/>
              </a:lnSpc>
            </a:pPr>
            <a:r>
              <a:rPr lang="en-US" altLang="zh-CN" sz="11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500" fill="hold"/>
                                        <p:tgtEl>
                                          <p:spTgt spid="27"/>
                                        </p:tgtEl>
                                        <p:attrNameLst>
                                          <p:attrName>ppt_w</p:attrName>
                                        </p:attrNameLst>
                                      </p:cBhvr>
                                      <p:tavLst>
                                        <p:tav tm="0">
                                          <p:val>
                                            <p:fltVal val="0"/>
                                          </p:val>
                                        </p:tav>
                                        <p:tav tm="100000">
                                          <p:val>
                                            <p:strVal val="#ppt_w"/>
                                          </p:val>
                                        </p:tav>
                                      </p:tavLst>
                                    </p:anim>
                                    <p:anim calcmode="lin" valueType="num">
                                      <p:cBhvr>
                                        <p:cTn id="13" dur="500" fill="hold"/>
                                        <p:tgtEl>
                                          <p:spTgt spid="27"/>
                                        </p:tgtEl>
                                        <p:attrNameLst>
                                          <p:attrName>ppt_h</p:attrName>
                                        </p:attrNameLst>
                                      </p:cBhvr>
                                      <p:tavLst>
                                        <p:tav tm="0">
                                          <p:val>
                                            <p:fltVal val="0"/>
                                          </p:val>
                                        </p:tav>
                                        <p:tav tm="100000">
                                          <p:val>
                                            <p:strVal val="#ppt_h"/>
                                          </p:val>
                                        </p:tav>
                                      </p:tavLst>
                                    </p:anim>
                                    <p:animEffect transition="in" filter="fade">
                                      <p:cBhvr>
                                        <p:cTn id="14" dur="500"/>
                                        <p:tgtEl>
                                          <p:spTgt spid="27"/>
                                        </p:tgtEl>
                                      </p:cBhvr>
                                    </p:animEffect>
                                  </p:childTnLst>
                                </p:cTn>
                              </p:par>
                              <p:par>
                                <p:cTn id="15" presetID="53" presetClass="entr" presetSubtype="16" fill="hold" grpId="1"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grpId="1"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arn(inVertical)">
                                      <p:cBhvr>
                                        <p:cTn id="29" dur="500"/>
                                        <p:tgtEl>
                                          <p:spTgt spid="18"/>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P spid="27" grpId="1"/>
      <p:bldP spid="28" grpId="1" animBg="1"/>
      <p:bldP spid="29"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871006" y="192896"/>
            <a:ext cx="2468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拓扑图形绘制模板化</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aphicFrame>
        <p:nvGraphicFramePr>
          <p:cNvPr id="15" name="FLYING IMPRESSION FID FEIZHAO    qq:1964271550"/>
          <p:cNvGraphicFramePr>
            <a:graphicFrameLocks noChangeAspect="1"/>
          </p:cNvGraphicFramePr>
          <p:nvPr/>
        </p:nvGraphicFramePr>
        <p:xfrm>
          <a:off x="873196" y="3133805"/>
          <a:ext cx="4672948" cy="311530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6" name="FLYING IMPRESSION FID FEIZHAO    qq:1964271550"/>
          <p:cNvGraphicFramePr>
            <a:graphicFrameLocks noChangeAspect="1"/>
          </p:cNvGraphicFramePr>
          <p:nvPr/>
        </p:nvGraphicFramePr>
        <p:xfrm>
          <a:off x="6592644" y="3109366"/>
          <a:ext cx="4672948" cy="3115300"/>
        </p:xfrm>
        <a:graphic>
          <a:graphicData uri="http://schemas.openxmlformats.org/drawingml/2006/chart">
            <c:chart xmlns:c="http://schemas.openxmlformats.org/drawingml/2006/chart" xmlns:r="http://schemas.openxmlformats.org/officeDocument/2006/relationships" r:id="rId2"/>
          </a:graphicData>
        </a:graphic>
      </p:graphicFrame>
      <p:sp>
        <p:nvSpPr>
          <p:cNvPr id="17" name="FLYING IMPRESSION FID FEIZHAO    qq:1964271550"/>
          <p:cNvSpPr txBox="1"/>
          <p:nvPr/>
        </p:nvSpPr>
        <p:spPr>
          <a:xfrm>
            <a:off x="1099730" y="1440480"/>
            <a:ext cx="1227834" cy="584775"/>
          </a:xfrm>
          <a:prstGeom prst="rect">
            <a:avLst/>
          </a:prstGeom>
          <a:noFill/>
        </p:spPr>
        <p:txBody>
          <a:bodyPr wrap="square" rtlCol="0">
            <a:spAutoFit/>
          </a:bodyPr>
          <a:lstStyle/>
          <a:p>
            <a:r>
              <a:rPr lang="en-US" altLang="zh-CN" sz="3200" b="1" dirty="0">
                <a:solidFill>
                  <a:srgbClr val="EB5F56"/>
                </a:solidFill>
                <a:latin typeface="微软雅黑" panose="020B0503020204020204" pitchFamily="34" charset="-122"/>
                <a:ea typeface="微软雅黑" panose="020B0503020204020204" pitchFamily="34" charset="-122"/>
              </a:rPr>
              <a:t>2016</a:t>
            </a:r>
            <a:endParaRPr lang="zh-CN" altLang="en-US" sz="3200" b="1" dirty="0">
              <a:solidFill>
                <a:srgbClr val="EB5F56"/>
              </a:solidFill>
              <a:latin typeface="微软雅黑" panose="020B0503020204020204" pitchFamily="34" charset="-122"/>
              <a:ea typeface="微软雅黑" panose="020B0503020204020204" pitchFamily="34" charset="-122"/>
            </a:endParaRPr>
          </a:p>
        </p:txBody>
      </p:sp>
      <p:sp>
        <p:nvSpPr>
          <p:cNvPr id="18" name="FLYING IMPRESSION FID FEIZHAO    qq:1964271550"/>
          <p:cNvSpPr txBox="1"/>
          <p:nvPr/>
        </p:nvSpPr>
        <p:spPr>
          <a:xfrm>
            <a:off x="1099730" y="1924492"/>
            <a:ext cx="4339169" cy="932563"/>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nvSpPr>
        <p:spPr>
          <a:xfrm>
            <a:off x="6957775" y="1440480"/>
            <a:ext cx="1227834" cy="584775"/>
          </a:xfrm>
          <a:prstGeom prst="rect">
            <a:avLst/>
          </a:prstGeom>
          <a:noFill/>
        </p:spPr>
        <p:txBody>
          <a:bodyPr wrap="square" rtlCol="0">
            <a:spAutoFit/>
          </a:bodyPr>
          <a:lstStyle/>
          <a:p>
            <a:r>
              <a:rPr lang="en-US" altLang="zh-CN" sz="3200" b="1" dirty="0">
                <a:solidFill>
                  <a:srgbClr val="FCB030"/>
                </a:solidFill>
                <a:latin typeface="微软雅黑" panose="020B0503020204020204" pitchFamily="34" charset="-122"/>
                <a:ea typeface="微软雅黑" panose="020B0503020204020204" pitchFamily="34" charset="-122"/>
              </a:rPr>
              <a:t>2017</a:t>
            </a:r>
            <a:endParaRPr lang="zh-CN" altLang="en-US" sz="3200" b="1" dirty="0">
              <a:solidFill>
                <a:srgbClr val="FCB030"/>
              </a:solidFill>
              <a:latin typeface="微软雅黑" panose="020B0503020204020204" pitchFamily="34" charset="-122"/>
              <a:ea typeface="微软雅黑" panose="020B0503020204020204" pitchFamily="34" charset="-122"/>
            </a:endParaRPr>
          </a:p>
        </p:txBody>
      </p:sp>
      <p:sp>
        <p:nvSpPr>
          <p:cNvPr id="25" name="FLYING IMPRESSION FID FEIZHAO    qq:1964271550"/>
          <p:cNvSpPr txBox="1"/>
          <p:nvPr/>
        </p:nvSpPr>
        <p:spPr>
          <a:xfrm>
            <a:off x="6957774" y="1924492"/>
            <a:ext cx="4339169" cy="932563"/>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6"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upRight)">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3"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strips(upRight)">
                                      <p:cBhvr>
                                        <p:cTn id="24" dur="20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6" grpId="0">
        <p:bldAsOne/>
      </p:bldGraphic>
      <p:bldP spid="17" grpId="0"/>
      <p:bldP spid="18" grpId="0"/>
      <p:bldP spid="19"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871006" y="192896"/>
            <a:ext cx="2468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数据传递格式标准化</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5" name="FLYING IMPRESSION FID FEIZHAO    qq:1964271550"/>
          <p:cNvSpPr/>
          <p:nvPr/>
        </p:nvSpPr>
        <p:spPr>
          <a:xfrm>
            <a:off x="751511" y="1865723"/>
            <a:ext cx="6887338" cy="3973253"/>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nvGrpSpPr>
          <p:cNvPr id="16" name="FLYING IMPRESSION FID FEIZHAO    qq:1964271550"/>
          <p:cNvGrpSpPr/>
          <p:nvPr/>
        </p:nvGrpSpPr>
        <p:grpSpPr>
          <a:xfrm>
            <a:off x="8171476" y="2734508"/>
            <a:ext cx="920334" cy="785654"/>
            <a:chOff x="3440113" y="1050925"/>
            <a:chExt cx="390525" cy="333376"/>
          </a:xfrm>
          <a:solidFill>
            <a:srgbClr val="364555"/>
          </a:solidFill>
        </p:grpSpPr>
        <p:sp>
          <p:nvSpPr>
            <p:cNvPr id="17" name="FLYING IMPRESSION FID FEIZHAO    qq:1964271550"/>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18" name="FLYING IMPRESSION FID FEIZHAO    qq:1964271550"/>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19" name="FLYING IMPRESSION FID FEIZHAO    qq:1964271550"/>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5" name="FLYING IMPRESSION FID FEIZHAO    qq:1964271550"/>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6" name="FLYING IMPRESSION FID FEIZHAO    qq:1964271550"/>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sp>
          <p:nvSpPr>
            <p:cNvPr id="27" name="FLYING IMPRESSION FID FEIZHAO    qq:1964271550"/>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350">
                <a:solidFill>
                  <a:schemeClr val="bg2">
                    <a:lumMod val="25000"/>
                  </a:schemeClr>
                </a:solidFill>
              </a:endParaRPr>
            </a:p>
          </p:txBody>
        </p:sp>
      </p:grpSp>
      <p:sp>
        <p:nvSpPr>
          <p:cNvPr id="28" name="FLYING IMPRESSION FID FEIZHAO    qq:1964271550"/>
          <p:cNvSpPr txBox="1"/>
          <p:nvPr/>
        </p:nvSpPr>
        <p:spPr>
          <a:xfrm>
            <a:off x="8069307" y="3941674"/>
            <a:ext cx="3390072" cy="1332224"/>
          </a:xfrm>
          <a:prstGeom prst="rect">
            <a:avLst/>
          </a:prstGeom>
          <a:noFill/>
        </p:spPr>
        <p:txBody>
          <a:bodyPr wrap="square" rtlCol="0">
            <a:spAutoFit/>
          </a:bodyPr>
          <a:lstStyle/>
          <a:p>
            <a:pP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 Flying impression graphic design thank you for buying this template, we mainly engaged in various types of advertising graphic design.</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arn(inVertical)">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871006" y="192896"/>
            <a:ext cx="2468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前端与后端开发分离</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079693" y="2323473"/>
            <a:ext cx="2150377" cy="3554497"/>
            <a:chOff x="9079693" y="2323473"/>
            <a:chExt cx="2150377" cy="3554497"/>
          </a:xfrm>
        </p:grpSpPr>
        <p:sp>
          <p:nvSpPr>
            <p:cNvPr id="18" name="FLYING IMPRESSION FID FEIZHAO    qq:1964271550"/>
            <p:cNvSpPr/>
            <p:nvPr/>
          </p:nvSpPr>
          <p:spPr>
            <a:xfrm rot="2578361" flipV="1">
              <a:off x="9644816" y="2323473"/>
              <a:ext cx="885921" cy="885919"/>
            </a:xfrm>
            <a:prstGeom prst="teardrop">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9" name="FLYING IMPRESSION FID FEIZHAO    qq:1964271550"/>
            <p:cNvSpPr/>
            <p:nvPr/>
          </p:nvSpPr>
          <p:spPr>
            <a:xfrm rot="10800000" flipV="1">
              <a:off x="9842017" y="2524362"/>
              <a:ext cx="521762" cy="521760"/>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9" name="FLYING IMPRESSION FID FEIZHAO    qq:1964271550"/>
            <p:cNvSpPr/>
            <p:nvPr/>
          </p:nvSpPr>
          <p:spPr>
            <a:xfrm>
              <a:off x="9868521" y="3529798"/>
              <a:ext cx="392792" cy="392791"/>
            </a:xfrm>
            <a:prstGeom prst="donut">
              <a:avLst>
                <a:gd name="adj" fmla="val 43836"/>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0" name="FLYING IMPRESSION FID FEIZHAO    qq:1964271550"/>
            <p:cNvSpPr txBox="1"/>
            <p:nvPr/>
          </p:nvSpPr>
          <p:spPr>
            <a:xfrm>
              <a:off x="9079693" y="4804856"/>
              <a:ext cx="2150377" cy="1073114"/>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9181293" y="4435396"/>
              <a:ext cx="1947177" cy="369332"/>
            </a:xfrm>
            <a:prstGeom prst="rect">
              <a:avLst/>
            </a:prstGeom>
            <a:noFill/>
          </p:spPr>
          <p:txBody>
            <a:bodyPr wrap="square" rtlCol="0">
              <a:spAutoFit/>
            </a:bodyPr>
            <a:lstStyle/>
            <a:p>
              <a:pPr algn="ctr"/>
              <a:r>
                <a:rPr lang="zh-CN" altLang="en-US" dirty="0">
                  <a:solidFill>
                    <a:srgbClr val="33C3AB"/>
                  </a:solidFill>
                  <a:latin typeface="微软雅黑" panose="020B0503020204020204" pitchFamily="34" charset="-122"/>
                  <a:ea typeface="微软雅黑" panose="020B0503020204020204" pitchFamily="34" charset="-122"/>
                </a:rPr>
                <a:t>添加标题</a:t>
              </a:r>
              <a:endParaRPr lang="zh-CN" altLang="en-US" dirty="0">
                <a:solidFill>
                  <a:srgbClr val="33C3AB"/>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6576595" y="1746832"/>
            <a:ext cx="2150377" cy="4131138"/>
            <a:chOff x="6576595" y="1746832"/>
            <a:chExt cx="2150377" cy="4131138"/>
          </a:xfrm>
        </p:grpSpPr>
        <p:sp>
          <p:nvSpPr>
            <p:cNvPr id="46" name="FLYING IMPRESSION FID FEIZHAO    qq:1964271550"/>
            <p:cNvSpPr/>
            <p:nvPr/>
          </p:nvSpPr>
          <p:spPr>
            <a:xfrm rot="8221639">
              <a:off x="6954933" y="1746832"/>
              <a:ext cx="1384344" cy="1384344"/>
            </a:xfrm>
            <a:prstGeom prst="teardrop">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FLYING IMPRESSION FID FEIZHAO    qq:1964271550"/>
            <p:cNvSpPr/>
            <p:nvPr/>
          </p:nvSpPr>
          <p:spPr>
            <a:xfrm>
              <a:off x="7239451" y="2069704"/>
              <a:ext cx="815307" cy="815307"/>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8" name="FLYING IMPRESSION FID FEIZHAO    qq:1964271550"/>
            <p:cNvSpPr/>
            <p:nvPr/>
          </p:nvSpPr>
          <p:spPr>
            <a:xfrm>
              <a:off x="7406773" y="3527054"/>
              <a:ext cx="392792" cy="392791"/>
            </a:xfrm>
            <a:prstGeom prst="donut">
              <a:avLst>
                <a:gd name="adj" fmla="val 43836"/>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33" name="FLYING IMPRESSION FID FEIZHAO    qq:1964271550"/>
            <p:cNvSpPr txBox="1"/>
            <p:nvPr/>
          </p:nvSpPr>
          <p:spPr>
            <a:xfrm>
              <a:off x="6576595" y="4804856"/>
              <a:ext cx="2150377" cy="1073114"/>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6678195" y="4435396"/>
              <a:ext cx="1947177" cy="369332"/>
            </a:xfrm>
            <a:prstGeom prst="rect">
              <a:avLst/>
            </a:prstGeom>
            <a:noFill/>
          </p:spPr>
          <p:txBody>
            <a:bodyPr wrap="square" rtlCol="0">
              <a:spAutoFit/>
            </a:bodyPr>
            <a:lstStyle/>
            <a:p>
              <a:pPr algn="ctr"/>
              <a:r>
                <a:rPr lang="zh-CN" altLang="en-US" dirty="0">
                  <a:solidFill>
                    <a:srgbClr val="EB5F56"/>
                  </a:solidFill>
                  <a:latin typeface="微软雅黑" panose="020B0503020204020204" pitchFamily="34" charset="-122"/>
                  <a:ea typeface="微软雅黑" panose="020B0503020204020204" pitchFamily="34" charset="-122"/>
                </a:rPr>
                <a:t>添加标题</a:t>
              </a:r>
              <a:endParaRPr lang="zh-CN" altLang="en-US" dirty="0">
                <a:solidFill>
                  <a:srgbClr val="EB5F56"/>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397989" y="1813055"/>
            <a:ext cx="2150377" cy="4064915"/>
            <a:chOff x="3397989" y="1813055"/>
            <a:chExt cx="2150377" cy="4064915"/>
          </a:xfrm>
        </p:grpSpPr>
        <p:sp>
          <p:nvSpPr>
            <p:cNvPr id="47" name="FLYING IMPRESSION FID FEIZHAO    qq:1964271550"/>
            <p:cNvSpPr/>
            <p:nvPr/>
          </p:nvSpPr>
          <p:spPr>
            <a:xfrm rot="2578361" flipV="1">
              <a:off x="3772573" y="1813055"/>
              <a:ext cx="1320908" cy="1320905"/>
            </a:xfrm>
            <a:prstGeom prst="teardrop">
              <a:avLst/>
            </a:prstGeom>
            <a:solidFill>
              <a:srgbClr val="FCB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FLYING IMPRESSION FID FEIZHAO    qq:1964271550"/>
            <p:cNvSpPr/>
            <p:nvPr/>
          </p:nvSpPr>
          <p:spPr>
            <a:xfrm rot="10800000" flipV="1">
              <a:off x="4055484" y="2088183"/>
              <a:ext cx="777946" cy="777945"/>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7" name="FLYING IMPRESSION FID FEIZHAO    qq:1964271550"/>
            <p:cNvSpPr/>
            <p:nvPr/>
          </p:nvSpPr>
          <p:spPr>
            <a:xfrm>
              <a:off x="4216736" y="3517412"/>
              <a:ext cx="392792" cy="392791"/>
            </a:xfrm>
            <a:prstGeom prst="donut">
              <a:avLst>
                <a:gd name="adj" fmla="val 43836"/>
              </a:avLst>
            </a:prstGeom>
            <a:solidFill>
              <a:srgbClr val="FCB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2" name="FLYING IMPRESSION FID FEIZHAO    qq:1964271550"/>
            <p:cNvSpPr txBox="1"/>
            <p:nvPr/>
          </p:nvSpPr>
          <p:spPr>
            <a:xfrm>
              <a:off x="3397989" y="4804856"/>
              <a:ext cx="2150377" cy="1073114"/>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3499589" y="4435396"/>
              <a:ext cx="1947177" cy="369332"/>
            </a:xfrm>
            <a:prstGeom prst="rect">
              <a:avLst/>
            </a:prstGeom>
            <a:noFill/>
          </p:spPr>
          <p:txBody>
            <a:bodyPr wrap="square" rtlCol="0">
              <a:spAutoFit/>
            </a:bodyPr>
            <a:lstStyle/>
            <a:p>
              <a:pPr algn="ctr"/>
              <a:r>
                <a:rPr lang="zh-CN" altLang="en-US" dirty="0">
                  <a:solidFill>
                    <a:srgbClr val="FCB030"/>
                  </a:solidFill>
                  <a:latin typeface="微软雅黑" panose="020B0503020204020204" pitchFamily="34" charset="-122"/>
                  <a:ea typeface="微软雅黑" panose="020B0503020204020204" pitchFamily="34" charset="-122"/>
                </a:rPr>
                <a:t>添加标题</a:t>
              </a:r>
              <a:endParaRPr lang="zh-CN" altLang="en-US" dirty="0">
                <a:solidFill>
                  <a:srgbClr val="FCB030"/>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88654" y="2190456"/>
            <a:ext cx="2150377" cy="3707007"/>
            <a:chOff x="788654" y="2190456"/>
            <a:chExt cx="2150377" cy="3707007"/>
          </a:xfrm>
        </p:grpSpPr>
        <p:sp>
          <p:nvSpPr>
            <p:cNvPr id="16" name="FLYING IMPRESSION FID FEIZHAO    qq:1964271550"/>
            <p:cNvSpPr/>
            <p:nvPr/>
          </p:nvSpPr>
          <p:spPr>
            <a:xfrm rot="8221639">
              <a:off x="1360358" y="2190456"/>
              <a:ext cx="1019995" cy="1019993"/>
            </a:xfrm>
            <a:prstGeom prst="teardrop">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17" name="FLYING IMPRESSION FID FEIZHAO    qq:1964271550"/>
            <p:cNvSpPr/>
            <p:nvPr/>
          </p:nvSpPr>
          <p:spPr>
            <a:xfrm>
              <a:off x="1569993" y="2392053"/>
              <a:ext cx="600724" cy="600723"/>
            </a:xfrm>
            <a:prstGeom prst="donu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26" name="FLYING IMPRESSION FID FEIZHAO    qq:1964271550"/>
            <p:cNvSpPr/>
            <p:nvPr/>
          </p:nvSpPr>
          <p:spPr>
            <a:xfrm>
              <a:off x="1613808" y="3534952"/>
              <a:ext cx="392792" cy="392791"/>
            </a:xfrm>
            <a:prstGeom prst="donut">
              <a:avLst>
                <a:gd name="adj" fmla="val 43836"/>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4" name="FLYING IMPRESSION FID FEIZHAO    qq:1964271550"/>
            <p:cNvSpPr txBox="1"/>
            <p:nvPr/>
          </p:nvSpPr>
          <p:spPr>
            <a:xfrm>
              <a:off x="788654" y="4804856"/>
              <a:ext cx="2150377" cy="1092607"/>
            </a:xfrm>
            <a:prstGeom prst="rect">
              <a:avLst/>
            </a:prstGeom>
            <a:noFill/>
          </p:spPr>
          <p:txBody>
            <a:bodyPr wrap="square" rtlCol="0">
              <a:spAutoFit/>
            </a:bodyPr>
            <a:lstStyle/>
            <a:p>
              <a:pPr algn="ctr">
                <a:lnSpc>
                  <a:spcPct val="130000"/>
                </a:lnSpc>
              </a:pPr>
              <a:r>
                <a:rPr lang="en-US" altLang="zh-CN" sz="100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890254" y="4435396"/>
              <a:ext cx="1947177" cy="369332"/>
            </a:xfrm>
            <a:prstGeom prst="rect">
              <a:avLst/>
            </a:prstGeom>
            <a:noFill/>
          </p:spPr>
          <p:txBody>
            <a:bodyPr wrap="square" rtlCol="0">
              <a:spAutoFit/>
            </a:bodyPr>
            <a:lstStyle/>
            <a:p>
              <a:pPr algn="ctr"/>
              <a:r>
                <a:rPr lang="zh-CN" altLang="en-US" dirty="0">
                  <a:solidFill>
                    <a:srgbClr val="364555"/>
                  </a:solidFill>
                  <a:latin typeface="微软雅黑" panose="020B0503020204020204" pitchFamily="34" charset="-122"/>
                  <a:ea typeface="微软雅黑" panose="020B0503020204020204" pitchFamily="34" charset="-122"/>
                </a:rPr>
                <a:t>添加标题</a:t>
              </a:r>
              <a:endParaRPr lang="zh-CN" altLang="en-US" dirty="0">
                <a:solidFill>
                  <a:srgbClr val="364555"/>
                </a:solidFill>
                <a:latin typeface="微软雅黑" panose="020B0503020204020204" pitchFamily="34" charset="-122"/>
                <a:ea typeface="微软雅黑" panose="020B0503020204020204" pitchFamily="34" charset="-122"/>
              </a:endParaRPr>
            </a:p>
          </p:txBody>
        </p:sp>
      </p:grpSp>
      <p:sp>
        <p:nvSpPr>
          <p:cNvPr id="4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13" name="FLYING IMPRESSION FID FEIZHAO    qq:1964271550"/>
          <p:cNvSpPr/>
          <p:nvPr/>
        </p:nvSpPr>
        <p:spPr bwMode="auto">
          <a:xfrm>
            <a:off x="9729012" y="0"/>
            <a:ext cx="2462989" cy="1750423"/>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LYING IMPRESSION FID FEIZHAO    qq:1964271550"/>
          <p:cNvSpPr/>
          <p:nvPr/>
        </p:nvSpPr>
        <p:spPr bwMode="auto">
          <a:xfrm>
            <a:off x="7302144" y="0"/>
            <a:ext cx="2462989" cy="1750423"/>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LYING IMPRESSION FID FEIZHAO    qq:1964271550"/>
          <p:cNvSpPr/>
          <p:nvPr/>
        </p:nvSpPr>
        <p:spPr bwMode="auto">
          <a:xfrm>
            <a:off x="4877973" y="0"/>
            <a:ext cx="2433493" cy="1750423"/>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LYING IMPRESSION FID FEIZHAO    qq:1964271550"/>
          <p:cNvSpPr/>
          <p:nvPr/>
        </p:nvSpPr>
        <p:spPr bwMode="auto">
          <a:xfrm>
            <a:off x="2426863" y="0"/>
            <a:ext cx="2462989" cy="1750423"/>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 y="0"/>
            <a:ext cx="2462989" cy="1750423"/>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LYING IMPRESSION FID FEIZHAO    qq:1964271550"/>
          <p:cNvSpPr>
            <a:spLocks noChangeArrowheads="1"/>
          </p:cNvSpPr>
          <p:nvPr/>
        </p:nvSpPr>
        <p:spPr bwMode="auto">
          <a:xfrm>
            <a:off x="5350155" y="336602"/>
            <a:ext cx="1491690" cy="1077218"/>
          </a:xfrm>
          <a:prstGeom prst="rect">
            <a:avLst/>
          </a:prstGeom>
          <a:noFill/>
        </p:spPr>
        <p:txBody>
          <a:bodyPr wrap="none">
            <a:spAutoFit/>
          </a:bodyPr>
          <a:lstStyle/>
          <a:p>
            <a:pPr algn="ctr">
              <a:spcBef>
                <a:spcPct val="0"/>
              </a:spcBef>
            </a:pPr>
            <a:r>
              <a:rPr lang="zh-CN" altLang="en-US" sz="4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目 录</a:t>
            </a:r>
            <a:endParaRPr lang="en-US" altLang="zh-CN" sz="4400"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a:p>
            <a:pPr algn="ctr">
              <a:spcBef>
                <a:spcPct val="0"/>
              </a:spcBef>
            </a:pPr>
            <a:r>
              <a:rPr lang="en-US" altLang="zh-CN" dirty="0">
                <a:solidFill>
                  <a:schemeClr val="bg1"/>
                </a:solidFill>
                <a:latin typeface="微软雅黑" panose="020B0503020204020204" pitchFamily="34" charset="-122"/>
                <a:ea typeface="微软雅黑" panose="020B0503020204020204" pitchFamily="34" charset="-122"/>
              </a:rPr>
              <a:t>COMPANY</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0" name="FLYING IMPRESSION FID FEIZHAO    qq:1964271550"/>
          <p:cNvGrpSpPr/>
          <p:nvPr>
            <p:custDataLst>
              <p:tags r:id="rId1"/>
            </p:custDataLst>
          </p:nvPr>
        </p:nvGrpSpPr>
        <p:grpSpPr>
          <a:xfrm>
            <a:off x="1878908" y="3026122"/>
            <a:ext cx="3375565" cy="891694"/>
            <a:chOff x="1878908" y="2616819"/>
            <a:chExt cx="3375565" cy="891694"/>
          </a:xfrm>
        </p:grpSpPr>
        <p:sp>
          <p:nvSpPr>
            <p:cNvPr id="21" name="FLYING IMPRESSION FID FEIZHAO    qq:1964271550"/>
            <p:cNvSpPr>
              <a:spLocks noChangeArrowheads="1"/>
            </p:cNvSpPr>
            <p:nvPr/>
          </p:nvSpPr>
          <p:spPr bwMode="auto">
            <a:xfrm>
              <a:off x="1878908" y="2616819"/>
              <a:ext cx="678574" cy="678574"/>
            </a:xfrm>
            <a:prstGeom prst="roundRect">
              <a:avLst/>
            </a:prstGeom>
            <a:solidFill>
              <a:srgbClr val="EB5F56"/>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01</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2" name="FLYING IMPRESSION FID FEIZHAO    qq:1964271550"/>
            <p:cNvSpPr/>
            <p:nvPr/>
          </p:nvSpPr>
          <p:spPr>
            <a:xfrm>
              <a:off x="2633193" y="3048138"/>
              <a:ext cx="2621280" cy="460375"/>
            </a:xfrm>
            <a:prstGeom prst="rect">
              <a:avLst/>
            </a:prstGeom>
          </p:spPr>
          <p:txBody>
            <a:bodyPr wrap="none">
              <a:spAutoFit/>
            </a:bodyPr>
            <a:lstStyle/>
            <a:p>
              <a:pPr algn="l">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家庭网络设备及带宽激增，亟待解决</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a:p>
              <a:pPr algn="l">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提升用户家庭网络体验的问题</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3" name="FLYING IMPRESSION FID FEIZHAO    qq:1964271550"/>
            <p:cNvSpPr txBox="1"/>
            <p:nvPr/>
          </p:nvSpPr>
          <p:spPr>
            <a:xfrm>
              <a:off x="2633192" y="2616819"/>
              <a:ext cx="2362623" cy="460375"/>
            </a:xfrm>
            <a:prstGeom prst="rect">
              <a:avLst/>
            </a:prstGeom>
            <a:noFill/>
          </p:spPr>
          <p:txBody>
            <a:bodyPr wrap="square" rtlCol="0">
              <a:spAutoFit/>
            </a:bodyPr>
            <a:lstStyle/>
            <a:p>
              <a:r>
                <a:rPr lang="zh-CN" altLang="en-US" sz="2400" dirty="0">
                  <a:solidFill>
                    <a:srgbClr val="EB5F56"/>
                  </a:solidFill>
                  <a:latin typeface="微软雅黑" panose="020B0503020204020204" pitchFamily="34" charset="-122"/>
                  <a:ea typeface="微软雅黑" panose="020B0503020204020204" pitchFamily="34" charset="-122"/>
                </a:rPr>
                <a:t>案例背景</a:t>
              </a:r>
              <a:endParaRPr lang="zh-CN" altLang="en-US" sz="2400" dirty="0">
                <a:solidFill>
                  <a:srgbClr val="EB5F56"/>
                </a:solidFill>
                <a:latin typeface="微软雅黑" panose="020B0503020204020204" pitchFamily="34" charset="-122"/>
                <a:ea typeface="微软雅黑" panose="020B0503020204020204" pitchFamily="34" charset="-122"/>
              </a:endParaRPr>
            </a:p>
          </p:txBody>
        </p:sp>
      </p:grpSp>
      <p:grpSp>
        <p:nvGrpSpPr>
          <p:cNvPr id="24" name="FLYING IMPRESSION FID FEIZHAO    qq:1964271550"/>
          <p:cNvGrpSpPr/>
          <p:nvPr>
            <p:custDataLst>
              <p:tags r:id="rId2"/>
            </p:custDataLst>
          </p:nvPr>
        </p:nvGrpSpPr>
        <p:grpSpPr>
          <a:xfrm>
            <a:off x="1878908" y="4649112"/>
            <a:ext cx="3588290" cy="891694"/>
            <a:chOff x="1878908" y="4239809"/>
            <a:chExt cx="3588290" cy="891694"/>
          </a:xfrm>
        </p:grpSpPr>
        <p:sp>
          <p:nvSpPr>
            <p:cNvPr id="25" name="FLYING IMPRESSION FID FEIZHAO    qq:1964271550"/>
            <p:cNvSpPr>
              <a:spLocks noChangeArrowheads="1"/>
            </p:cNvSpPr>
            <p:nvPr/>
          </p:nvSpPr>
          <p:spPr bwMode="auto">
            <a:xfrm>
              <a:off x="1878908" y="4239809"/>
              <a:ext cx="678574" cy="678574"/>
            </a:xfrm>
            <a:prstGeom prst="roundRect">
              <a:avLst/>
            </a:prstGeom>
            <a:solidFill>
              <a:srgbClr val="364555"/>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03</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6" name="FLYING IMPRESSION FID FEIZHAO    qq:1964271550"/>
            <p:cNvSpPr/>
            <p:nvPr/>
          </p:nvSpPr>
          <p:spPr>
            <a:xfrm>
              <a:off x="2633193" y="4671128"/>
              <a:ext cx="2834005" cy="460375"/>
            </a:xfrm>
            <a:prstGeom prst="rect">
              <a:avLst/>
            </a:prstGeom>
          </p:spPr>
          <p:txBody>
            <a:bodyPr wrap="none">
              <a:spAutoFit/>
            </a:bodyPr>
            <a:lstStyle/>
            <a:p>
              <a:pPr>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融合</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d3</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和</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angular</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，以</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RESTful</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风格获取</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a:p>
              <a:pPr>
                <a:spcBef>
                  <a:spcPct val="0"/>
                </a:spcBef>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JSON</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绘制家庭网络拓扑结构视图</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2633192" y="4239809"/>
              <a:ext cx="2362623" cy="460375"/>
            </a:xfrm>
            <a:prstGeom prst="rect">
              <a:avLst/>
            </a:prstGeom>
            <a:noFill/>
          </p:spPr>
          <p:txBody>
            <a:bodyPr wrap="square" rtlCol="0">
              <a:spAutoFit/>
            </a:bodyPr>
            <a:lstStyle/>
            <a:p>
              <a:r>
                <a:rPr lang="zh-CN" altLang="en-US" sz="2400" dirty="0">
                  <a:solidFill>
                    <a:srgbClr val="364555"/>
                  </a:solidFill>
                  <a:latin typeface="微软雅黑" panose="020B0503020204020204" pitchFamily="34" charset="-122"/>
                  <a:ea typeface="微软雅黑" panose="020B0503020204020204" pitchFamily="34" charset="-122"/>
                </a:rPr>
                <a:t>经验教训分享</a:t>
              </a:r>
              <a:endParaRPr lang="zh-CN" altLang="en-US" sz="2400" dirty="0">
                <a:solidFill>
                  <a:srgbClr val="364555"/>
                </a:solidFill>
                <a:latin typeface="微软雅黑" panose="020B0503020204020204" pitchFamily="34" charset="-122"/>
                <a:ea typeface="微软雅黑" panose="020B0503020204020204" pitchFamily="34" charset="-122"/>
              </a:endParaRPr>
            </a:p>
          </p:txBody>
        </p:sp>
      </p:grpSp>
      <p:grpSp>
        <p:nvGrpSpPr>
          <p:cNvPr id="28" name="FLYING IMPRESSION FID FEIZHAO    qq:1964271550"/>
          <p:cNvGrpSpPr/>
          <p:nvPr>
            <p:custDataLst>
              <p:tags r:id="rId3"/>
            </p:custDataLst>
          </p:nvPr>
        </p:nvGrpSpPr>
        <p:grpSpPr>
          <a:xfrm>
            <a:off x="7196185" y="3026122"/>
            <a:ext cx="3223165" cy="891694"/>
            <a:chOff x="7196185" y="2616819"/>
            <a:chExt cx="3223165" cy="891694"/>
          </a:xfrm>
        </p:grpSpPr>
        <p:sp>
          <p:nvSpPr>
            <p:cNvPr id="29" name="FLYING IMPRESSION FID FEIZHAO    qq:1964271550"/>
            <p:cNvSpPr>
              <a:spLocks noChangeArrowheads="1"/>
            </p:cNvSpPr>
            <p:nvPr/>
          </p:nvSpPr>
          <p:spPr bwMode="auto">
            <a:xfrm>
              <a:off x="7196185" y="2616819"/>
              <a:ext cx="678574" cy="678574"/>
            </a:xfrm>
            <a:prstGeom prst="roundRect">
              <a:avLst/>
            </a:prstGeom>
            <a:solidFill>
              <a:srgbClr val="FCB030"/>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02</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a:xfrm>
              <a:off x="7950470" y="3048138"/>
              <a:ext cx="2468880" cy="460375"/>
            </a:xfrm>
            <a:prstGeom prst="rect">
              <a:avLst/>
            </a:prstGeom>
          </p:spPr>
          <p:txBody>
            <a:bodyPr wrap="none">
              <a:spAutoFit/>
            </a:bodyPr>
            <a:lstStyle/>
            <a:p>
              <a:pPr algn="l">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家庭网络拓扑管理可视、</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mn-ea"/>
                </a:rPr>
                <a:t>可回溯</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a:p>
              <a:pPr algn="l">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以质差家庭分析为向导</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1" name="FLYING IMPRESSION FID FEIZHAO    qq:1964271550"/>
            <p:cNvSpPr txBox="1"/>
            <p:nvPr/>
          </p:nvSpPr>
          <p:spPr>
            <a:xfrm>
              <a:off x="7950469" y="2616819"/>
              <a:ext cx="2362623" cy="460375"/>
            </a:xfrm>
            <a:prstGeom prst="rect">
              <a:avLst/>
            </a:prstGeom>
            <a:noFill/>
          </p:spPr>
          <p:txBody>
            <a:bodyPr wrap="square" rtlCol="0">
              <a:spAutoFit/>
            </a:bodyPr>
            <a:lstStyle/>
            <a:p>
              <a:r>
                <a:rPr lang="zh-CN" altLang="en-US" sz="2400" dirty="0">
                  <a:solidFill>
                    <a:srgbClr val="FCB030"/>
                  </a:solidFill>
                  <a:latin typeface="微软雅黑" panose="020B0503020204020204" pitchFamily="34" charset="-122"/>
                  <a:ea typeface="微软雅黑" panose="020B0503020204020204" pitchFamily="34" charset="-122"/>
                </a:rPr>
                <a:t>实践方案</a:t>
              </a:r>
              <a:endParaRPr lang="zh-CN" altLang="en-US" sz="2400" dirty="0">
                <a:solidFill>
                  <a:srgbClr val="FCB030"/>
                </a:solidFill>
                <a:latin typeface="微软雅黑" panose="020B0503020204020204" pitchFamily="34" charset="-122"/>
                <a:ea typeface="微软雅黑" panose="020B0503020204020204" pitchFamily="34" charset="-122"/>
              </a:endParaRPr>
            </a:p>
          </p:txBody>
        </p:sp>
      </p:grpSp>
      <p:grpSp>
        <p:nvGrpSpPr>
          <p:cNvPr id="32" name="FLYING IMPRESSION FID FEIZHAO    qq:1964271550"/>
          <p:cNvGrpSpPr/>
          <p:nvPr>
            <p:custDataLst>
              <p:tags r:id="rId4"/>
            </p:custDataLst>
          </p:nvPr>
        </p:nvGrpSpPr>
        <p:grpSpPr>
          <a:xfrm>
            <a:off x="7196185" y="4649112"/>
            <a:ext cx="3454305" cy="891694"/>
            <a:chOff x="7196185" y="4239809"/>
            <a:chExt cx="3454305" cy="891694"/>
          </a:xfrm>
        </p:grpSpPr>
        <p:sp>
          <p:nvSpPr>
            <p:cNvPr id="34" name="FLYING IMPRESSION FID FEIZHAO    qq:1964271550"/>
            <p:cNvSpPr>
              <a:spLocks noChangeArrowheads="1"/>
            </p:cNvSpPr>
            <p:nvPr/>
          </p:nvSpPr>
          <p:spPr bwMode="auto">
            <a:xfrm>
              <a:off x="7196185" y="4239809"/>
              <a:ext cx="678574" cy="678574"/>
            </a:xfrm>
            <a:prstGeom prst="roundRect">
              <a:avLst/>
            </a:prstGeom>
            <a:solidFill>
              <a:srgbClr val="33C3AB"/>
            </a:solidFill>
            <a:ln w="19050">
              <a:noFill/>
            </a:ln>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微软雅黑" panose="020B0503020204020204" pitchFamily="34" charset="-122"/>
                  <a:ea typeface="微软雅黑" panose="020B0503020204020204" pitchFamily="34" charset="-122"/>
                </a:rPr>
                <a:t>04</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5" name="FLYING IMPRESSION FID FEIZHAO    qq:1964271550"/>
            <p:cNvSpPr/>
            <p:nvPr/>
          </p:nvSpPr>
          <p:spPr>
            <a:xfrm>
              <a:off x="7950470" y="4671128"/>
              <a:ext cx="2700020" cy="460375"/>
            </a:xfrm>
            <a:prstGeom prst="rect">
              <a:avLst/>
            </a:prstGeom>
          </p:spPr>
          <p:txBody>
            <a:bodyPr wrap="none">
              <a:spAutoFit/>
            </a:bodyPr>
            <a:lstStyle/>
            <a:p>
              <a:pPr algn="l">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向家庭</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Wi-Fi</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、网络运维等方向推广，</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a:p>
              <a:pPr algn="l">
                <a:spcBef>
                  <a:spcPct val="0"/>
                </a:spcBef>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逐渐迈向从</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mn-ea"/>
                </a:rPr>
                <a:t>网络</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感知到认知的发展</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6" name="FLYING IMPRESSION FID FEIZHAO    qq:1964271550"/>
            <p:cNvSpPr txBox="1"/>
            <p:nvPr/>
          </p:nvSpPr>
          <p:spPr>
            <a:xfrm>
              <a:off x="7950469" y="4239809"/>
              <a:ext cx="2362623" cy="460375"/>
            </a:xfrm>
            <a:prstGeom prst="rect">
              <a:avLst/>
            </a:prstGeom>
            <a:noFill/>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案例推广</a:t>
              </a:r>
              <a:endParaRPr lang="zh-CN" altLang="en-US" sz="2400" dirty="0">
                <a:solidFill>
                  <a:srgbClr val="33C3AB"/>
                </a:solidFill>
                <a:latin typeface="微软雅黑" panose="020B0503020204020204" pitchFamily="34" charset="-122"/>
                <a:ea typeface="微软雅黑" panose="020B0503020204020204" pitchFamily="34" charset="-122"/>
              </a:endParaRPr>
            </a:p>
          </p:txBody>
        </p:sp>
      </p:grpSp>
      <p:sp>
        <p:nvSpPr>
          <p:cNvPr id="37" name="FLYING IMPRESSION FID FEIZHAO    qq:1964271550"/>
          <p:cNvSpPr/>
          <p:nvPr/>
        </p:nvSpPr>
        <p:spPr bwMode="auto">
          <a:xfrm>
            <a:off x="0" y="6728342"/>
            <a:ext cx="2289256" cy="129658"/>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LYING IMPRESSION FID FEIZHAO    qq:1964271550"/>
          <p:cNvSpPr/>
          <p:nvPr/>
        </p:nvSpPr>
        <p:spPr bwMode="auto">
          <a:xfrm>
            <a:off x="2470201" y="6728342"/>
            <a:ext cx="2289256" cy="129658"/>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LYING IMPRESSION FID FEIZHAO    qq:1964271550"/>
          <p:cNvSpPr/>
          <p:nvPr/>
        </p:nvSpPr>
        <p:spPr bwMode="auto">
          <a:xfrm>
            <a:off x="4965079" y="6728342"/>
            <a:ext cx="2261840" cy="129658"/>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LYING IMPRESSION FID FEIZHAO    qq:1964271550"/>
          <p:cNvSpPr/>
          <p:nvPr/>
        </p:nvSpPr>
        <p:spPr bwMode="auto">
          <a:xfrm>
            <a:off x="7432540" y="6728342"/>
            <a:ext cx="2289256" cy="129658"/>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9902744" y="6728342"/>
            <a:ext cx="2289256" cy="129658"/>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ppt_x"/>
                                          </p:val>
                                        </p:tav>
                                        <p:tav tm="100000">
                                          <p:val>
                                            <p:strVal val="#ppt_x"/>
                                          </p:val>
                                        </p:tav>
                                      </p:tavLst>
                                    </p:anim>
                                    <p:anim calcmode="lin" valueType="num">
                                      <p:cBhvr additive="base">
                                        <p:cTn id="28" dur="500" fill="hold"/>
                                        <p:tgtEl>
                                          <p:spTgt spid="4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32"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strVal val="4*#ppt_w"/>
                                          </p:val>
                                        </p:tav>
                                        <p:tav tm="100000">
                                          <p:val>
                                            <p:strVal val="#ppt_w"/>
                                          </p:val>
                                        </p:tav>
                                      </p:tavLst>
                                    </p:anim>
                                    <p:anim calcmode="lin" valueType="num">
                                      <p:cBhvr>
                                        <p:cTn id="57" dur="500" fill="hold"/>
                                        <p:tgtEl>
                                          <p:spTgt spid="20"/>
                                        </p:tgtEl>
                                        <p:attrNameLst>
                                          <p:attrName>ppt_h</p:attrName>
                                        </p:attrNameLst>
                                      </p:cBhvr>
                                      <p:tavLst>
                                        <p:tav tm="0">
                                          <p:val>
                                            <p:strVal val="4*#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3" presetClass="entr" presetSubtype="32"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strVal val="4*#ppt_w"/>
                                          </p:val>
                                        </p:tav>
                                        <p:tav tm="100000">
                                          <p:val>
                                            <p:strVal val="#ppt_w"/>
                                          </p:val>
                                        </p:tav>
                                      </p:tavLst>
                                    </p:anim>
                                    <p:anim calcmode="lin" valueType="num">
                                      <p:cBhvr>
                                        <p:cTn id="63" dur="500" fill="hold"/>
                                        <p:tgtEl>
                                          <p:spTgt spid="28"/>
                                        </p:tgtEl>
                                        <p:attrNameLst>
                                          <p:attrName>ppt_h</p:attrName>
                                        </p:attrNameLst>
                                      </p:cBhvr>
                                      <p:tavLst>
                                        <p:tav tm="0">
                                          <p:val>
                                            <p:strVal val="4*#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3" presetClass="entr" presetSubtype="32" fill="hold"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strVal val="4*#ppt_w"/>
                                          </p:val>
                                        </p:tav>
                                        <p:tav tm="100000">
                                          <p:val>
                                            <p:strVal val="#ppt_w"/>
                                          </p:val>
                                        </p:tav>
                                      </p:tavLst>
                                    </p:anim>
                                    <p:anim calcmode="lin" valueType="num">
                                      <p:cBhvr>
                                        <p:cTn id="69" dur="500" fill="hold"/>
                                        <p:tgtEl>
                                          <p:spTgt spid="24"/>
                                        </p:tgtEl>
                                        <p:attrNameLst>
                                          <p:attrName>ppt_h</p:attrName>
                                        </p:attrNameLst>
                                      </p:cBhvr>
                                      <p:tavLst>
                                        <p:tav tm="0">
                                          <p:val>
                                            <p:strVal val="4*#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32"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strVal val="4*#ppt_w"/>
                                          </p:val>
                                        </p:tav>
                                        <p:tav tm="100000">
                                          <p:val>
                                            <p:strVal val="#ppt_w"/>
                                          </p:val>
                                        </p:tav>
                                      </p:tavLst>
                                    </p:anim>
                                    <p:anim calcmode="lin" valueType="num">
                                      <p:cBhvr>
                                        <p:cTn id="75" dur="500" fill="hold"/>
                                        <p:tgtEl>
                                          <p:spTgt spid="3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37" grpId="0" animBg="1"/>
      <p:bldP spid="38" grpId="0" animBg="1"/>
      <p:bldP spid="39" grpId="0" animBg="1"/>
      <p:bldP spid="40"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TextBox 76"/>
          <p:cNvSpPr txBox="1"/>
          <p:nvPr/>
        </p:nvSpPr>
        <p:spPr>
          <a:xfrm>
            <a:off x="4998006" y="192896"/>
            <a:ext cx="2214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技术融合困难化解</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541492" y="1875458"/>
            <a:ext cx="3459640" cy="3884075"/>
            <a:chOff x="1395413" y="1997076"/>
            <a:chExt cx="2571750" cy="2887257"/>
          </a:xfrm>
        </p:grpSpPr>
        <p:sp>
          <p:nvSpPr>
            <p:cNvPr id="16" name="FLYING IMPRESSION FID FEIZHAO    qq:1964271550"/>
            <p:cNvSpPr/>
            <p:nvPr/>
          </p:nvSpPr>
          <p:spPr bwMode="auto">
            <a:xfrm>
              <a:off x="2868758" y="3167063"/>
              <a:ext cx="1098405" cy="1717270"/>
            </a:xfrm>
            <a:custGeom>
              <a:avLst/>
              <a:gdLst>
                <a:gd name="T0" fmla="*/ 207 w 211"/>
                <a:gd name="T1" fmla="*/ 0 h 329"/>
                <a:gd name="T2" fmla="*/ 0 w 211"/>
                <a:gd name="T3" fmla="*/ 152 h 329"/>
                <a:gd name="T4" fmla="*/ 207 w 211"/>
                <a:gd name="T5" fmla="*/ 329 h 329"/>
                <a:gd name="T6" fmla="*/ 211 w 211"/>
                <a:gd name="T7" fmla="*/ 320 h 329"/>
                <a:gd name="T8" fmla="*/ 211 w 211"/>
                <a:gd name="T9" fmla="*/ 9 h 329"/>
                <a:gd name="T10" fmla="*/ 207 w 211"/>
                <a:gd name="T11" fmla="*/ 0 h 329"/>
              </a:gdLst>
              <a:ahLst/>
              <a:cxnLst>
                <a:cxn ang="0">
                  <a:pos x="T0" y="T1"/>
                </a:cxn>
                <a:cxn ang="0">
                  <a:pos x="T2" y="T3"/>
                </a:cxn>
                <a:cxn ang="0">
                  <a:pos x="T4" y="T5"/>
                </a:cxn>
                <a:cxn ang="0">
                  <a:pos x="T6" y="T7"/>
                </a:cxn>
                <a:cxn ang="0">
                  <a:pos x="T8" y="T9"/>
                </a:cxn>
                <a:cxn ang="0">
                  <a:pos x="T10" y="T11"/>
                </a:cxn>
              </a:cxnLst>
              <a:rect l="0" t="0" r="r" b="b"/>
              <a:pathLst>
                <a:path w="211" h="329">
                  <a:moveTo>
                    <a:pt x="207" y="0"/>
                  </a:moveTo>
                  <a:cubicBezTo>
                    <a:pt x="0" y="152"/>
                    <a:pt x="0" y="152"/>
                    <a:pt x="0" y="152"/>
                  </a:cubicBezTo>
                  <a:cubicBezTo>
                    <a:pt x="207" y="329"/>
                    <a:pt x="207" y="329"/>
                    <a:pt x="207" y="329"/>
                  </a:cubicBezTo>
                  <a:cubicBezTo>
                    <a:pt x="209" y="327"/>
                    <a:pt x="211" y="324"/>
                    <a:pt x="211" y="320"/>
                  </a:cubicBezTo>
                  <a:cubicBezTo>
                    <a:pt x="211" y="9"/>
                    <a:pt x="211" y="9"/>
                    <a:pt x="211" y="9"/>
                  </a:cubicBezTo>
                  <a:cubicBezTo>
                    <a:pt x="211" y="6"/>
                    <a:pt x="209" y="2"/>
                    <a:pt x="207" y="0"/>
                  </a:cubicBezTo>
                  <a:close/>
                </a:path>
              </a:pathLst>
            </a:custGeom>
            <a:solidFill>
              <a:srgbClr val="FCB030">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LYING IMPRESSION FID FEIZHAO    qq:1964271550"/>
            <p:cNvSpPr/>
            <p:nvPr/>
          </p:nvSpPr>
          <p:spPr bwMode="auto">
            <a:xfrm>
              <a:off x="1395413" y="3167063"/>
              <a:ext cx="1098405" cy="1717270"/>
            </a:xfrm>
            <a:custGeom>
              <a:avLst/>
              <a:gdLst>
                <a:gd name="T0" fmla="*/ 5 w 211"/>
                <a:gd name="T1" fmla="*/ 0 h 329"/>
                <a:gd name="T2" fmla="*/ 0 w 211"/>
                <a:gd name="T3" fmla="*/ 9 h 329"/>
                <a:gd name="T4" fmla="*/ 0 w 211"/>
                <a:gd name="T5" fmla="*/ 320 h 329"/>
                <a:gd name="T6" fmla="*/ 4 w 211"/>
                <a:gd name="T7" fmla="*/ 329 h 329"/>
                <a:gd name="T8" fmla="*/ 211 w 211"/>
                <a:gd name="T9" fmla="*/ 151 h 329"/>
                <a:gd name="T10" fmla="*/ 5 w 211"/>
                <a:gd name="T11" fmla="*/ 0 h 329"/>
              </a:gdLst>
              <a:ahLst/>
              <a:cxnLst>
                <a:cxn ang="0">
                  <a:pos x="T0" y="T1"/>
                </a:cxn>
                <a:cxn ang="0">
                  <a:pos x="T2" y="T3"/>
                </a:cxn>
                <a:cxn ang="0">
                  <a:pos x="T4" y="T5"/>
                </a:cxn>
                <a:cxn ang="0">
                  <a:pos x="T6" y="T7"/>
                </a:cxn>
                <a:cxn ang="0">
                  <a:pos x="T8" y="T9"/>
                </a:cxn>
                <a:cxn ang="0">
                  <a:pos x="T10" y="T11"/>
                </a:cxn>
              </a:cxnLst>
              <a:rect l="0" t="0" r="r" b="b"/>
              <a:pathLst>
                <a:path w="211" h="329">
                  <a:moveTo>
                    <a:pt x="5" y="0"/>
                  </a:moveTo>
                  <a:cubicBezTo>
                    <a:pt x="2" y="2"/>
                    <a:pt x="0" y="6"/>
                    <a:pt x="0" y="9"/>
                  </a:cubicBezTo>
                  <a:cubicBezTo>
                    <a:pt x="0" y="320"/>
                    <a:pt x="0" y="320"/>
                    <a:pt x="0" y="320"/>
                  </a:cubicBezTo>
                  <a:cubicBezTo>
                    <a:pt x="0" y="324"/>
                    <a:pt x="2" y="327"/>
                    <a:pt x="4" y="329"/>
                  </a:cubicBezTo>
                  <a:cubicBezTo>
                    <a:pt x="211" y="151"/>
                    <a:pt x="211" y="151"/>
                    <a:pt x="211" y="151"/>
                  </a:cubicBezTo>
                  <a:lnTo>
                    <a:pt x="5" y="0"/>
                  </a:lnTo>
                  <a:close/>
                </a:path>
              </a:pathLst>
            </a:custGeom>
            <a:solidFill>
              <a:srgbClr val="FCB030">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LYING IMPRESSION FID FEIZHAO    qq:1964271550"/>
            <p:cNvSpPr/>
            <p:nvPr/>
          </p:nvSpPr>
          <p:spPr bwMode="auto">
            <a:xfrm>
              <a:off x="1416051" y="3938588"/>
              <a:ext cx="2530475" cy="925513"/>
            </a:xfrm>
            <a:custGeom>
              <a:avLst/>
              <a:gdLst>
                <a:gd name="T0" fmla="*/ 248 w 496"/>
                <a:gd name="T1" fmla="*/ 31 h 181"/>
                <a:gd name="T2" fmla="*/ 207 w 496"/>
                <a:gd name="T3" fmla="*/ 0 h 181"/>
                <a:gd name="T4" fmla="*/ 0 w 496"/>
                <a:gd name="T5" fmla="*/ 178 h 181"/>
                <a:gd name="T6" fmla="*/ 9 w 496"/>
                <a:gd name="T7" fmla="*/ 181 h 181"/>
                <a:gd name="T8" fmla="*/ 487 w 496"/>
                <a:gd name="T9" fmla="*/ 181 h 181"/>
                <a:gd name="T10" fmla="*/ 496 w 496"/>
                <a:gd name="T11" fmla="*/ 178 h 181"/>
                <a:gd name="T12" fmla="*/ 289 w 496"/>
                <a:gd name="T13" fmla="*/ 1 h 181"/>
                <a:gd name="T14" fmla="*/ 248 w 496"/>
                <a:gd name="T15" fmla="*/ 3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181">
                  <a:moveTo>
                    <a:pt x="248" y="31"/>
                  </a:moveTo>
                  <a:cubicBezTo>
                    <a:pt x="207" y="0"/>
                    <a:pt x="207" y="0"/>
                    <a:pt x="207" y="0"/>
                  </a:cubicBezTo>
                  <a:cubicBezTo>
                    <a:pt x="0" y="178"/>
                    <a:pt x="0" y="178"/>
                    <a:pt x="0" y="178"/>
                  </a:cubicBezTo>
                  <a:cubicBezTo>
                    <a:pt x="3" y="180"/>
                    <a:pt x="6" y="181"/>
                    <a:pt x="9" y="181"/>
                  </a:cubicBezTo>
                  <a:cubicBezTo>
                    <a:pt x="487" y="181"/>
                    <a:pt x="487" y="181"/>
                    <a:pt x="487" y="181"/>
                  </a:cubicBezTo>
                  <a:cubicBezTo>
                    <a:pt x="491" y="181"/>
                    <a:pt x="494" y="180"/>
                    <a:pt x="496" y="178"/>
                  </a:cubicBezTo>
                  <a:cubicBezTo>
                    <a:pt x="289" y="1"/>
                    <a:pt x="289" y="1"/>
                    <a:pt x="289" y="1"/>
                  </a:cubicBezTo>
                  <a:lnTo>
                    <a:pt x="248" y="3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LYING IMPRESSION FID FEIZHAO    qq:1964271550"/>
            <p:cNvSpPr/>
            <p:nvPr/>
          </p:nvSpPr>
          <p:spPr bwMode="auto">
            <a:xfrm>
              <a:off x="1420813" y="3151188"/>
              <a:ext cx="2525713" cy="1011238"/>
            </a:xfrm>
            <a:custGeom>
              <a:avLst/>
              <a:gdLst>
                <a:gd name="T0" fmla="*/ 486 w 495"/>
                <a:gd name="T1" fmla="*/ 0 h 185"/>
                <a:gd name="T2" fmla="*/ 8 w 495"/>
                <a:gd name="T3" fmla="*/ 0 h 185"/>
                <a:gd name="T4" fmla="*/ 0 w 495"/>
                <a:gd name="T5" fmla="*/ 3 h 185"/>
                <a:gd name="T6" fmla="*/ 206 w 495"/>
                <a:gd name="T7" fmla="*/ 154 h 185"/>
                <a:gd name="T8" fmla="*/ 247 w 495"/>
                <a:gd name="T9" fmla="*/ 185 h 185"/>
                <a:gd name="T10" fmla="*/ 288 w 495"/>
                <a:gd name="T11" fmla="*/ 155 h 185"/>
                <a:gd name="T12" fmla="*/ 495 w 495"/>
                <a:gd name="T13" fmla="*/ 3 h 185"/>
                <a:gd name="T14" fmla="*/ 486 w 495"/>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185">
                  <a:moveTo>
                    <a:pt x="486" y="0"/>
                  </a:moveTo>
                  <a:cubicBezTo>
                    <a:pt x="8" y="0"/>
                    <a:pt x="8" y="0"/>
                    <a:pt x="8" y="0"/>
                  </a:cubicBezTo>
                  <a:cubicBezTo>
                    <a:pt x="5" y="0"/>
                    <a:pt x="2" y="1"/>
                    <a:pt x="0" y="3"/>
                  </a:cubicBezTo>
                  <a:cubicBezTo>
                    <a:pt x="206" y="154"/>
                    <a:pt x="206" y="154"/>
                    <a:pt x="206" y="154"/>
                  </a:cubicBezTo>
                  <a:cubicBezTo>
                    <a:pt x="247" y="185"/>
                    <a:pt x="247" y="185"/>
                    <a:pt x="247" y="185"/>
                  </a:cubicBezTo>
                  <a:cubicBezTo>
                    <a:pt x="288" y="155"/>
                    <a:pt x="288" y="155"/>
                    <a:pt x="288" y="155"/>
                  </a:cubicBezTo>
                  <a:cubicBezTo>
                    <a:pt x="495" y="3"/>
                    <a:pt x="495" y="3"/>
                    <a:pt x="495" y="3"/>
                  </a:cubicBezTo>
                  <a:cubicBezTo>
                    <a:pt x="492" y="1"/>
                    <a:pt x="490" y="0"/>
                    <a:pt x="486" y="0"/>
                  </a:cubicBezTo>
                  <a:close/>
                </a:path>
              </a:pathLst>
            </a:cu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LYING IMPRESSION FID FEIZHAO    qq:1964271550"/>
            <p:cNvSpPr/>
            <p:nvPr/>
          </p:nvSpPr>
          <p:spPr bwMode="auto">
            <a:xfrm>
              <a:off x="2416176" y="3938588"/>
              <a:ext cx="534988" cy="250825"/>
            </a:xfrm>
            <a:custGeom>
              <a:avLst/>
              <a:gdLst>
                <a:gd name="T0" fmla="*/ 170 w 337"/>
                <a:gd name="T1" fmla="*/ 158 h 158"/>
                <a:gd name="T2" fmla="*/ 299 w 337"/>
                <a:gd name="T3" fmla="*/ 65 h 158"/>
                <a:gd name="T4" fmla="*/ 337 w 337"/>
                <a:gd name="T5" fmla="*/ 36 h 158"/>
                <a:gd name="T6" fmla="*/ 299 w 337"/>
                <a:gd name="T7" fmla="*/ 4 h 158"/>
                <a:gd name="T8" fmla="*/ 170 w 337"/>
                <a:gd name="T9" fmla="*/ 100 h 158"/>
                <a:gd name="T10" fmla="*/ 35 w 337"/>
                <a:gd name="T11" fmla="*/ 0 h 158"/>
                <a:gd name="T12" fmla="*/ 0 w 337"/>
                <a:gd name="T13" fmla="*/ 33 h 158"/>
                <a:gd name="T14" fmla="*/ 35 w 337"/>
                <a:gd name="T15" fmla="*/ 62 h 158"/>
                <a:gd name="T16" fmla="*/ 170 w 337"/>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 h="158">
                  <a:moveTo>
                    <a:pt x="170" y="158"/>
                  </a:moveTo>
                  <a:lnTo>
                    <a:pt x="299" y="65"/>
                  </a:lnTo>
                  <a:lnTo>
                    <a:pt x="337" y="36"/>
                  </a:lnTo>
                  <a:lnTo>
                    <a:pt x="299" y="4"/>
                  </a:lnTo>
                  <a:lnTo>
                    <a:pt x="170" y="100"/>
                  </a:lnTo>
                  <a:lnTo>
                    <a:pt x="35" y="0"/>
                  </a:lnTo>
                  <a:lnTo>
                    <a:pt x="0" y="33"/>
                  </a:lnTo>
                  <a:lnTo>
                    <a:pt x="35" y="62"/>
                  </a:lnTo>
                  <a:lnTo>
                    <a:pt x="170" y="158"/>
                  </a:lnTo>
                  <a:close/>
                </a:path>
              </a:pathLst>
            </a:custGeom>
            <a:solidFill>
              <a:srgbClr val="383E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LYING IMPRESSION FID FEIZHAO    qq:1964271550"/>
            <p:cNvSpPr/>
            <p:nvPr/>
          </p:nvSpPr>
          <p:spPr bwMode="auto">
            <a:xfrm>
              <a:off x="1420813" y="2062163"/>
              <a:ext cx="2525713" cy="1104900"/>
            </a:xfrm>
            <a:custGeom>
              <a:avLst/>
              <a:gdLst>
                <a:gd name="T0" fmla="*/ 932 w 1591"/>
                <a:gd name="T1" fmla="*/ 120 h 696"/>
                <a:gd name="T2" fmla="*/ 797 w 1591"/>
                <a:gd name="T3" fmla="*/ 0 h 696"/>
                <a:gd name="T4" fmla="*/ 662 w 1591"/>
                <a:gd name="T5" fmla="*/ 116 h 696"/>
                <a:gd name="T6" fmla="*/ 0 w 1591"/>
                <a:gd name="T7" fmla="*/ 696 h 696"/>
                <a:gd name="T8" fmla="*/ 1591 w 1591"/>
                <a:gd name="T9" fmla="*/ 696 h 696"/>
                <a:gd name="T10" fmla="*/ 932 w 1591"/>
                <a:gd name="T11" fmla="*/ 120 h 696"/>
              </a:gdLst>
              <a:ahLst/>
              <a:cxnLst>
                <a:cxn ang="0">
                  <a:pos x="T0" y="T1"/>
                </a:cxn>
                <a:cxn ang="0">
                  <a:pos x="T2" y="T3"/>
                </a:cxn>
                <a:cxn ang="0">
                  <a:pos x="T4" y="T5"/>
                </a:cxn>
                <a:cxn ang="0">
                  <a:pos x="T6" y="T7"/>
                </a:cxn>
                <a:cxn ang="0">
                  <a:pos x="T8" y="T9"/>
                </a:cxn>
                <a:cxn ang="0">
                  <a:pos x="T10" y="T11"/>
                </a:cxn>
              </a:cxnLst>
              <a:rect l="0" t="0" r="r" b="b"/>
              <a:pathLst>
                <a:path w="1591" h="696">
                  <a:moveTo>
                    <a:pt x="932" y="120"/>
                  </a:moveTo>
                  <a:lnTo>
                    <a:pt x="797" y="0"/>
                  </a:lnTo>
                  <a:lnTo>
                    <a:pt x="662" y="116"/>
                  </a:lnTo>
                  <a:lnTo>
                    <a:pt x="0" y="696"/>
                  </a:lnTo>
                  <a:lnTo>
                    <a:pt x="1591" y="696"/>
                  </a:lnTo>
                  <a:lnTo>
                    <a:pt x="932" y="120"/>
                  </a:lnTo>
                  <a:close/>
                </a:path>
              </a:pathLst>
            </a:custGeom>
            <a:solidFill>
              <a:srgbClr val="41485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LYING IMPRESSION FID FEIZHAO    qq:1964271550"/>
            <p:cNvSpPr/>
            <p:nvPr/>
          </p:nvSpPr>
          <p:spPr bwMode="auto">
            <a:xfrm>
              <a:off x="1711326" y="1997076"/>
              <a:ext cx="1944688" cy="2100263"/>
            </a:xfrm>
            <a:custGeom>
              <a:avLst/>
              <a:gdLst>
                <a:gd name="T0" fmla="*/ 952 w 1225"/>
                <a:gd name="T1" fmla="*/ 0 h 1323"/>
                <a:gd name="T2" fmla="*/ 614 w 1225"/>
                <a:gd name="T3" fmla="*/ 0 h 1323"/>
                <a:gd name="T4" fmla="*/ 0 w 1225"/>
                <a:gd name="T5" fmla="*/ 0 h 1323"/>
                <a:gd name="T6" fmla="*/ 0 w 1225"/>
                <a:gd name="T7" fmla="*/ 872 h 1323"/>
                <a:gd name="T8" fmla="*/ 614 w 1225"/>
                <a:gd name="T9" fmla="*/ 1323 h 1323"/>
                <a:gd name="T10" fmla="*/ 1225 w 1225"/>
                <a:gd name="T11" fmla="*/ 872 h 1323"/>
                <a:gd name="T12" fmla="*/ 1225 w 1225"/>
                <a:gd name="T13" fmla="*/ 276 h 1323"/>
                <a:gd name="T14" fmla="*/ 952 w 1225"/>
                <a:gd name="T15" fmla="*/ 0 h 13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5" h="1323">
                  <a:moveTo>
                    <a:pt x="952" y="0"/>
                  </a:moveTo>
                  <a:lnTo>
                    <a:pt x="614" y="0"/>
                  </a:lnTo>
                  <a:lnTo>
                    <a:pt x="0" y="0"/>
                  </a:lnTo>
                  <a:lnTo>
                    <a:pt x="0" y="872"/>
                  </a:lnTo>
                  <a:lnTo>
                    <a:pt x="614" y="1323"/>
                  </a:lnTo>
                  <a:lnTo>
                    <a:pt x="1225" y="872"/>
                  </a:lnTo>
                  <a:lnTo>
                    <a:pt x="1225" y="276"/>
                  </a:lnTo>
                  <a:lnTo>
                    <a:pt x="952" y="0"/>
                  </a:lnTo>
                  <a:close/>
                </a:path>
              </a:pathLst>
            </a:custGeom>
            <a:solidFill>
              <a:srgbClr val="FBFB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LYING IMPRESSION FID FEIZHAO    qq:1964271550"/>
            <p:cNvSpPr/>
            <p:nvPr/>
          </p:nvSpPr>
          <p:spPr bwMode="auto">
            <a:xfrm>
              <a:off x="3222626" y="1997076"/>
              <a:ext cx="433388" cy="438150"/>
            </a:xfrm>
            <a:custGeom>
              <a:avLst/>
              <a:gdLst>
                <a:gd name="T0" fmla="*/ 0 w 273"/>
                <a:gd name="T1" fmla="*/ 276 h 276"/>
                <a:gd name="T2" fmla="*/ 273 w 273"/>
                <a:gd name="T3" fmla="*/ 276 h 276"/>
                <a:gd name="T4" fmla="*/ 0 w 273"/>
                <a:gd name="T5" fmla="*/ 0 h 276"/>
                <a:gd name="T6" fmla="*/ 0 w 273"/>
                <a:gd name="T7" fmla="*/ 276 h 276"/>
              </a:gdLst>
              <a:ahLst/>
              <a:cxnLst>
                <a:cxn ang="0">
                  <a:pos x="T0" y="T1"/>
                </a:cxn>
                <a:cxn ang="0">
                  <a:pos x="T2" y="T3"/>
                </a:cxn>
                <a:cxn ang="0">
                  <a:pos x="T4" y="T5"/>
                </a:cxn>
                <a:cxn ang="0">
                  <a:pos x="T6" y="T7"/>
                </a:cxn>
              </a:cxnLst>
              <a:rect l="0" t="0" r="r" b="b"/>
              <a:pathLst>
                <a:path w="273" h="276">
                  <a:moveTo>
                    <a:pt x="0" y="276"/>
                  </a:moveTo>
                  <a:lnTo>
                    <a:pt x="273" y="276"/>
                  </a:lnTo>
                  <a:lnTo>
                    <a:pt x="0" y="0"/>
                  </a:lnTo>
                  <a:lnTo>
                    <a:pt x="0" y="276"/>
                  </a:lnTo>
                  <a:close/>
                </a:path>
              </a:pathLst>
            </a:custGeom>
            <a:solidFill>
              <a:srgbClr val="F1F2F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LYING IMPRESSION FID FEIZHAO    qq:1964271550"/>
            <p:cNvSpPr/>
            <p:nvPr/>
          </p:nvSpPr>
          <p:spPr bwMode="auto">
            <a:xfrm>
              <a:off x="3160713" y="3192463"/>
              <a:ext cx="158750" cy="25400"/>
            </a:xfrm>
            <a:custGeom>
              <a:avLst/>
              <a:gdLst>
                <a:gd name="T0" fmla="*/ 3 w 31"/>
                <a:gd name="T1" fmla="*/ 0 h 5"/>
                <a:gd name="T2" fmla="*/ 29 w 31"/>
                <a:gd name="T3" fmla="*/ 0 h 5"/>
                <a:gd name="T4" fmla="*/ 31 w 31"/>
                <a:gd name="T5" fmla="*/ 2 h 5"/>
                <a:gd name="T6" fmla="*/ 29 w 31"/>
                <a:gd name="T7" fmla="*/ 5 h 5"/>
                <a:gd name="T8" fmla="*/ 3 w 31"/>
                <a:gd name="T9" fmla="*/ 5 h 5"/>
                <a:gd name="T10" fmla="*/ 0 w 31"/>
                <a:gd name="T11" fmla="*/ 2 h 5"/>
                <a:gd name="T12" fmla="*/ 3 w 31"/>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 y="0"/>
                  </a:moveTo>
                  <a:cubicBezTo>
                    <a:pt x="29" y="0"/>
                    <a:pt x="29" y="0"/>
                    <a:pt x="29" y="0"/>
                  </a:cubicBezTo>
                  <a:cubicBezTo>
                    <a:pt x="30" y="0"/>
                    <a:pt x="31" y="1"/>
                    <a:pt x="31" y="2"/>
                  </a:cubicBezTo>
                  <a:cubicBezTo>
                    <a:pt x="31" y="4"/>
                    <a:pt x="30" y="5"/>
                    <a:pt x="29" y="5"/>
                  </a:cubicBezTo>
                  <a:cubicBezTo>
                    <a:pt x="3" y="5"/>
                    <a:pt x="3" y="5"/>
                    <a:pt x="3" y="5"/>
                  </a:cubicBezTo>
                  <a:cubicBezTo>
                    <a:pt x="2" y="5"/>
                    <a:pt x="0" y="4"/>
                    <a:pt x="0" y="2"/>
                  </a:cubicBezTo>
                  <a:cubicBezTo>
                    <a:pt x="0" y="1"/>
                    <a:pt x="2"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LYING IMPRESSION FID FEIZHAO    qq:1964271550"/>
            <p:cNvSpPr/>
            <p:nvPr/>
          </p:nvSpPr>
          <p:spPr bwMode="auto">
            <a:xfrm>
              <a:off x="2563813" y="3192463"/>
              <a:ext cx="555625" cy="25400"/>
            </a:xfrm>
            <a:custGeom>
              <a:avLst/>
              <a:gdLst>
                <a:gd name="T0" fmla="*/ 3 w 109"/>
                <a:gd name="T1" fmla="*/ 0 h 5"/>
                <a:gd name="T2" fmla="*/ 107 w 109"/>
                <a:gd name="T3" fmla="*/ 0 h 5"/>
                <a:gd name="T4" fmla="*/ 109 w 109"/>
                <a:gd name="T5" fmla="*/ 2 h 5"/>
                <a:gd name="T6" fmla="*/ 107 w 109"/>
                <a:gd name="T7" fmla="*/ 5 h 5"/>
                <a:gd name="T8" fmla="*/ 3 w 109"/>
                <a:gd name="T9" fmla="*/ 5 h 5"/>
                <a:gd name="T10" fmla="*/ 0 w 109"/>
                <a:gd name="T11" fmla="*/ 2 h 5"/>
                <a:gd name="T12" fmla="*/ 3 w 109"/>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09" h="5">
                  <a:moveTo>
                    <a:pt x="3" y="0"/>
                  </a:moveTo>
                  <a:cubicBezTo>
                    <a:pt x="107" y="0"/>
                    <a:pt x="107" y="0"/>
                    <a:pt x="107" y="0"/>
                  </a:cubicBezTo>
                  <a:cubicBezTo>
                    <a:pt x="108" y="0"/>
                    <a:pt x="109" y="1"/>
                    <a:pt x="109" y="2"/>
                  </a:cubicBezTo>
                  <a:cubicBezTo>
                    <a:pt x="109" y="4"/>
                    <a:pt x="108" y="5"/>
                    <a:pt x="107"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2022476" y="3192463"/>
              <a:ext cx="469900" cy="25400"/>
            </a:xfrm>
            <a:custGeom>
              <a:avLst/>
              <a:gdLst>
                <a:gd name="T0" fmla="*/ 3 w 92"/>
                <a:gd name="T1" fmla="*/ 0 h 5"/>
                <a:gd name="T2" fmla="*/ 90 w 92"/>
                <a:gd name="T3" fmla="*/ 0 h 5"/>
                <a:gd name="T4" fmla="*/ 92 w 92"/>
                <a:gd name="T5" fmla="*/ 2 h 5"/>
                <a:gd name="T6" fmla="*/ 90 w 92"/>
                <a:gd name="T7" fmla="*/ 5 h 5"/>
                <a:gd name="T8" fmla="*/ 3 w 92"/>
                <a:gd name="T9" fmla="*/ 5 h 5"/>
                <a:gd name="T10" fmla="*/ 0 w 92"/>
                <a:gd name="T11" fmla="*/ 2 h 5"/>
                <a:gd name="T12" fmla="*/ 3 w 9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3" y="0"/>
                  </a:moveTo>
                  <a:cubicBezTo>
                    <a:pt x="90" y="0"/>
                    <a:pt x="90" y="0"/>
                    <a:pt x="90" y="0"/>
                  </a:cubicBezTo>
                  <a:cubicBezTo>
                    <a:pt x="91" y="0"/>
                    <a:pt x="92" y="1"/>
                    <a:pt x="92" y="2"/>
                  </a:cubicBezTo>
                  <a:cubicBezTo>
                    <a:pt x="92" y="4"/>
                    <a:pt x="91" y="5"/>
                    <a:pt x="90"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2268538" y="3008313"/>
              <a:ext cx="1050925" cy="25400"/>
            </a:xfrm>
            <a:custGeom>
              <a:avLst/>
              <a:gdLst>
                <a:gd name="T0" fmla="*/ 3 w 206"/>
                <a:gd name="T1" fmla="*/ 0 h 5"/>
                <a:gd name="T2" fmla="*/ 204 w 206"/>
                <a:gd name="T3" fmla="*/ 0 h 5"/>
                <a:gd name="T4" fmla="*/ 206 w 206"/>
                <a:gd name="T5" fmla="*/ 2 h 5"/>
                <a:gd name="T6" fmla="*/ 204 w 206"/>
                <a:gd name="T7" fmla="*/ 5 h 5"/>
                <a:gd name="T8" fmla="*/ 3 w 206"/>
                <a:gd name="T9" fmla="*/ 5 h 5"/>
                <a:gd name="T10" fmla="*/ 0 w 206"/>
                <a:gd name="T11" fmla="*/ 2 h 5"/>
                <a:gd name="T12" fmla="*/ 3 w 20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06" h="5">
                  <a:moveTo>
                    <a:pt x="3" y="0"/>
                  </a:moveTo>
                  <a:cubicBezTo>
                    <a:pt x="204" y="0"/>
                    <a:pt x="204" y="0"/>
                    <a:pt x="204" y="0"/>
                  </a:cubicBezTo>
                  <a:cubicBezTo>
                    <a:pt x="205" y="0"/>
                    <a:pt x="206" y="1"/>
                    <a:pt x="206" y="2"/>
                  </a:cubicBezTo>
                  <a:cubicBezTo>
                    <a:pt x="206" y="4"/>
                    <a:pt x="205" y="5"/>
                    <a:pt x="204"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2022476" y="3008313"/>
              <a:ext cx="193675" cy="25400"/>
            </a:xfrm>
            <a:custGeom>
              <a:avLst/>
              <a:gdLst>
                <a:gd name="T0" fmla="*/ 3 w 38"/>
                <a:gd name="T1" fmla="*/ 0 h 5"/>
                <a:gd name="T2" fmla="*/ 35 w 38"/>
                <a:gd name="T3" fmla="*/ 0 h 5"/>
                <a:gd name="T4" fmla="*/ 38 w 38"/>
                <a:gd name="T5" fmla="*/ 2 h 5"/>
                <a:gd name="T6" fmla="*/ 35 w 38"/>
                <a:gd name="T7" fmla="*/ 5 h 5"/>
                <a:gd name="T8" fmla="*/ 3 w 38"/>
                <a:gd name="T9" fmla="*/ 5 h 5"/>
                <a:gd name="T10" fmla="*/ 0 w 38"/>
                <a:gd name="T11" fmla="*/ 2 h 5"/>
                <a:gd name="T12" fmla="*/ 3 w 3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8" h="5">
                  <a:moveTo>
                    <a:pt x="3" y="0"/>
                  </a:moveTo>
                  <a:cubicBezTo>
                    <a:pt x="35" y="0"/>
                    <a:pt x="35" y="0"/>
                    <a:pt x="35" y="0"/>
                  </a:cubicBezTo>
                  <a:cubicBezTo>
                    <a:pt x="37" y="0"/>
                    <a:pt x="38" y="1"/>
                    <a:pt x="38" y="2"/>
                  </a:cubicBezTo>
                  <a:cubicBezTo>
                    <a:pt x="38" y="4"/>
                    <a:pt x="37" y="5"/>
                    <a:pt x="35" y="5"/>
                  </a:cubicBezTo>
                  <a:cubicBezTo>
                    <a:pt x="3" y="5"/>
                    <a:pt x="3" y="5"/>
                    <a:pt x="3" y="5"/>
                  </a:cubicBezTo>
                  <a:cubicBezTo>
                    <a:pt x="1" y="5"/>
                    <a:pt x="0" y="4"/>
                    <a:pt x="0" y="2"/>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3063876" y="2814638"/>
              <a:ext cx="255588" cy="25400"/>
            </a:xfrm>
            <a:custGeom>
              <a:avLst/>
              <a:gdLst>
                <a:gd name="T0" fmla="*/ 3 w 50"/>
                <a:gd name="T1" fmla="*/ 0 h 5"/>
                <a:gd name="T2" fmla="*/ 48 w 50"/>
                <a:gd name="T3" fmla="*/ 0 h 5"/>
                <a:gd name="T4" fmla="*/ 50 w 50"/>
                <a:gd name="T5" fmla="*/ 3 h 5"/>
                <a:gd name="T6" fmla="*/ 48 w 50"/>
                <a:gd name="T7" fmla="*/ 5 h 5"/>
                <a:gd name="T8" fmla="*/ 3 w 50"/>
                <a:gd name="T9" fmla="*/ 5 h 5"/>
                <a:gd name="T10" fmla="*/ 0 w 50"/>
                <a:gd name="T11" fmla="*/ 3 h 5"/>
                <a:gd name="T12" fmla="*/ 3 w 50"/>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0" h="5">
                  <a:moveTo>
                    <a:pt x="3" y="0"/>
                  </a:moveTo>
                  <a:cubicBezTo>
                    <a:pt x="48" y="0"/>
                    <a:pt x="48" y="0"/>
                    <a:pt x="48" y="0"/>
                  </a:cubicBezTo>
                  <a:cubicBezTo>
                    <a:pt x="49" y="0"/>
                    <a:pt x="50" y="1"/>
                    <a:pt x="50" y="3"/>
                  </a:cubicBezTo>
                  <a:cubicBezTo>
                    <a:pt x="50" y="4"/>
                    <a:pt x="49" y="5"/>
                    <a:pt x="48" y="5"/>
                  </a:cubicBezTo>
                  <a:cubicBezTo>
                    <a:pt x="3" y="5"/>
                    <a:pt x="3" y="5"/>
                    <a:pt x="3" y="5"/>
                  </a:cubicBezTo>
                  <a:cubicBezTo>
                    <a:pt x="1" y="5"/>
                    <a:pt x="0" y="4"/>
                    <a:pt x="0" y="3"/>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2022476" y="2814638"/>
              <a:ext cx="990600" cy="25400"/>
            </a:xfrm>
            <a:custGeom>
              <a:avLst/>
              <a:gdLst>
                <a:gd name="T0" fmla="*/ 3 w 194"/>
                <a:gd name="T1" fmla="*/ 0 h 5"/>
                <a:gd name="T2" fmla="*/ 191 w 194"/>
                <a:gd name="T3" fmla="*/ 0 h 5"/>
                <a:gd name="T4" fmla="*/ 194 w 194"/>
                <a:gd name="T5" fmla="*/ 3 h 5"/>
                <a:gd name="T6" fmla="*/ 191 w 194"/>
                <a:gd name="T7" fmla="*/ 5 h 5"/>
                <a:gd name="T8" fmla="*/ 3 w 194"/>
                <a:gd name="T9" fmla="*/ 5 h 5"/>
                <a:gd name="T10" fmla="*/ 0 w 194"/>
                <a:gd name="T11" fmla="*/ 3 h 5"/>
                <a:gd name="T12" fmla="*/ 3 w 19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94" h="5">
                  <a:moveTo>
                    <a:pt x="3" y="0"/>
                  </a:moveTo>
                  <a:cubicBezTo>
                    <a:pt x="191" y="0"/>
                    <a:pt x="191" y="0"/>
                    <a:pt x="191" y="0"/>
                  </a:cubicBezTo>
                  <a:cubicBezTo>
                    <a:pt x="192" y="0"/>
                    <a:pt x="194" y="1"/>
                    <a:pt x="194" y="3"/>
                  </a:cubicBezTo>
                  <a:cubicBezTo>
                    <a:pt x="194" y="4"/>
                    <a:pt x="192" y="5"/>
                    <a:pt x="191" y="5"/>
                  </a:cubicBezTo>
                  <a:cubicBezTo>
                    <a:pt x="3" y="5"/>
                    <a:pt x="3" y="5"/>
                    <a:pt x="3" y="5"/>
                  </a:cubicBezTo>
                  <a:cubicBezTo>
                    <a:pt x="1" y="5"/>
                    <a:pt x="0" y="4"/>
                    <a:pt x="0" y="3"/>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2430463" y="3371851"/>
              <a:ext cx="730250" cy="25400"/>
            </a:xfrm>
            <a:custGeom>
              <a:avLst/>
              <a:gdLst>
                <a:gd name="T0" fmla="*/ 2 w 143"/>
                <a:gd name="T1" fmla="*/ 0 h 5"/>
                <a:gd name="T2" fmla="*/ 141 w 143"/>
                <a:gd name="T3" fmla="*/ 0 h 5"/>
                <a:gd name="T4" fmla="*/ 143 w 143"/>
                <a:gd name="T5" fmla="*/ 3 h 5"/>
                <a:gd name="T6" fmla="*/ 141 w 143"/>
                <a:gd name="T7" fmla="*/ 5 h 5"/>
                <a:gd name="T8" fmla="*/ 2 w 143"/>
                <a:gd name="T9" fmla="*/ 5 h 5"/>
                <a:gd name="T10" fmla="*/ 0 w 143"/>
                <a:gd name="T11" fmla="*/ 3 h 5"/>
                <a:gd name="T12" fmla="*/ 2 w 14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43" h="5">
                  <a:moveTo>
                    <a:pt x="2" y="0"/>
                  </a:moveTo>
                  <a:cubicBezTo>
                    <a:pt x="141" y="0"/>
                    <a:pt x="141" y="0"/>
                    <a:pt x="141" y="0"/>
                  </a:cubicBezTo>
                  <a:cubicBezTo>
                    <a:pt x="142" y="0"/>
                    <a:pt x="143" y="1"/>
                    <a:pt x="143" y="3"/>
                  </a:cubicBezTo>
                  <a:cubicBezTo>
                    <a:pt x="143" y="4"/>
                    <a:pt x="142" y="5"/>
                    <a:pt x="141" y="5"/>
                  </a:cubicBezTo>
                  <a:cubicBezTo>
                    <a:pt x="2" y="5"/>
                    <a:pt x="2" y="5"/>
                    <a:pt x="2" y="5"/>
                  </a:cubicBezTo>
                  <a:cubicBezTo>
                    <a:pt x="1" y="5"/>
                    <a:pt x="0" y="4"/>
                    <a:pt x="0" y="3"/>
                  </a:cubicBezTo>
                  <a:cubicBezTo>
                    <a:pt x="0" y="1"/>
                    <a:pt x="1" y="0"/>
                    <a:pt x="2"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2211388" y="3371851"/>
              <a:ext cx="142875" cy="25400"/>
            </a:xfrm>
            <a:custGeom>
              <a:avLst/>
              <a:gdLst>
                <a:gd name="T0" fmla="*/ 3 w 28"/>
                <a:gd name="T1" fmla="*/ 0 h 5"/>
                <a:gd name="T2" fmla="*/ 25 w 28"/>
                <a:gd name="T3" fmla="*/ 0 h 5"/>
                <a:gd name="T4" fmla="*/ 28 w 28"/>
                <a:gd name="T5" fmla="*/ 3 h 5"/>
                <a:gd name="T6" fmla="*/ 25 w 28"/>
                <a:gd name="T7" fmla="*/ 5 h 5"/>
                <a:gd name="T8" fmla="*/ 3 w 28"/>
                <a:gd name="T9" fmla="*/ 5 h 5"/>
                <a:gd name="T10" fmla="*/ 0 w 28"/>
                <a:gd name="T11" fmla="*/ 3 h 5"/>
                <a:gd name="T12" fmla="*/ 3 w 2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8" h="5">
                  <a:moveTo>
                    <a:pt x="3" y="0"/>
                  </a:moveTo>
                  <a:cubicBezTo>
                    <a:pt x="25" y="0"/>
                    <a:pt x="25" y="0"/>
                    <a:pt x="25" y="0"/>
                  </a:cubicBezTo>
                  <a:cubicBezTo>
                    <a:pt x="27" y="0"/>
                    <a:pt x="28" y="1"/>
                    <a:pt x="28" y="3"/>
                  </a:cubicBezTo>
                  <a:cubicBezTo>
                    <a:pt x="28" y="4"/>
                    <a:pt x="27" y="5"/>
                    <a:pt x="25" y="5"/>
                  </a:cubicBezTo>
                  <a:cubicBezTo>
                    <a:pt x="3" y="5"/>
                    <a:pt x="3" y="5"/>
                    <a:pt x="3" y="5"/>
                  </a:cubicBezTo>
                  <a:cubicBezTo>
                    <a:pt x="1" y="5"/>
                    <a:pt x="0" y="4"/>
                    <a:pt x="0" y="3"/>
                  </a:cubicBezTo>
                  <a:cubicBezTo>
                    <a:pt x="0" y="1"/>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a:off x="2538413" y="3535363"/>
              <a:ext cx="260350" cy="30163"/>
            </a:xfrm>
            <a:custGeom>
              <a:avLst/>
              <a:gdLst>
                <a:gd name="T0" fmla="*/ 3 w 51"/>
                <a:gd name="T1" fmla="*/ 0 h 6"/>
                <a:gd name="T2" fmla="*/ 48 w 51"/>
                <a:gd name="T3" fmla="*/ 0 h 6"/>
                <a:gd name="T4" fmla="*/ 51 w 51"/>
                <a:gd name="T5" fmla="*/ 3 h 6"/>
                <a:gd name="T6" fmla="*/ 48 w 51"/>
                <a:gd name="T7" fmla="*/ 6 h 6"/>
                <a:gd name="T8" fmla="*/ 3 w 51"/>
                <a:gd name="T9" fmla="*/ 6 h 6"/>
                <a:gd name="T10" fmla="*/ 0 w 51"/>
                <a:gd name="T11" fmla="*/ 3 h 6"/>
                <a:gd name="T12" fmla="*/ 3 w 51"/>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51" h="6">
                  <a:moveTo>
                    <a:pt x="3" y="0"/>
                  </a:moveTo>
                  <a:cubicBezTo>
                    <a:pt x="48" y="0"/>
                    <a:pt x="48" y="0"/>
                    <a:pt x="48" y="0"/>
                  </a:cubicBezTo>
                  <a:cubicBezTo>
                    <a:pt x="50" y="0"/>
                    <a:pt x="51" y="2"/>
                    <a:pt x="51" y="3"/>
                  </a:cubicBezTo>
                  <a:cubicBezTo>
                    <a:pt x="51" y="4"/>
                    <a:pt x="50" y="6"/>
                    <a:pt x="48" y="6"/>
                  </a:cubicBezTo>
                  <a:cubicBezTo>
                    <a:pt x="3" y="6"/>
                    <a:pt x="3" y="6"/>
                    <a:pt x="3" y="6"/>
                  </a:cubicBezTo>
                  <a:cubicBezTo>
                    <a:pt x="1" y="6"/>
                    <a:pt x="0" y="4"/>
                    <a:pt x="0" y="3"/>
                  </a:cubicBezTo>
                  <a:cubicBezTo>
                    <a:pt x="0" y="2"/>
                    <a:pt x="1" y="0"/>
                    <a:pt x="3" y="0"/>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a:off x="1971676" y="2257426"/>
              <a:ext cx="454025" cy="106363"/>
            </a:xfrm>
            <a:custGeom>
              <a:avLst/>
              <a:gdLst>
                <a:gd name="T0" fmla="*/ 89 w 89"/>
                <a:gd name="T1" fmla="*/ 15 h 21"/>
                <a:gd name="T2" fmla="*/ 84 w 89"/>
                <a:gd name="T3" fmla="*/ 21 h 21"/>
                <a:gd name="T4" fmla="*/ 5 w 89"/>
                <a:gd name="T5" fmla="*/ 21 h 21"/>
                <a:gd name="T6" fmla="*/ 0 w 89"/>
                <a:gd name="T7" fmla="*/ 15 h 21"/>
                <a:gd name="T8" fmla="*/ 0 w 89"/>
                <a:gd name="T9" fmla="*/ 6 h 21"/>
                <a:gd name="T10" fmla="*/ 5 w 89"/>
                <a:gd name="T11" fmla="*/ 0 h 21"/>
                <a:gd name="T12" fmla="*/ 84 w 89"/>
                <a:gd name="T13" fmla="*/ 0 h 21"/>
                <a:gd name="T14" fmla="*/ 89 w 89"/>
                <a:gd name="T15" fmla="*/ 6 h 21"/>
                <a:gd name="T16" fmla="*/ 89 w 89"/>
                <a:gd name="T1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1">
                  <a:moveTo>
                    <a:pt x="89" y="15"/>
                  </a:moveTo>
                  <a:cubicBezTo>
                    <a:pt x="89" y="18"/>
                    <a:pt x="87" y="21"/>
                    <a:pt x="84" y="21"/>
                  </a:cubicBezTo>
                  <a:cubicBezTo>
                    <a:pt x="5" y="21"/>
                    <a:pt x="5" y="21"/>
                    <a:pt x="5" y="21"/>
                  </a:cubicBezTo>
                  <a:cubicBezTo>
                    <a:pt x="2" y="21"/>
                    <a:pt x="0" y="18"/>
                    <a:pt x="0" y="15"/>
                  </a:cubicBezTo>
                  <a:cubicBezTo>
                    <a:pt x="0" y="6"/>
                    <a:pt x="0" y="6"/>
                    <a:pt x="0" y="6"/>
                  </a:cubicBezTo>
                  <a:cubicBezTo>
                    <a:pt x="0" y="3"/>
                    <a:pt x="2" y="0"/>
                    <a:pt x="5" y="0"/>
                  </a:cubicBezTo>
                  <a:cubicBezTo>
                    <a:pt x="84" y="0"/>
                    <a:pt x="84" y="0"/>
                    <a:pt x="84" y="0"/>
                  </a:cubicBezTo>
                  <a:cubicBezTo>
                    <a:pt x="87" y="0"/>
                    <a:pt x="89" y="3"/>
                    <a:pt x="89" y="6"/>
                  </a:cubicBezTo>
                  <a:lnTo>
                    <a:pt x="89" y="15"/>
                  </a:lnTo>
                  <a:close/>
                </a:path>
              </a:pathLst>
            </a:cu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a:off x="2232026" y="2298701"/>
              <a:ext cx="147638" cy="25400"/>
            </a:xfrm>
            <a:custGeom>
              <a:avLst/>
              <a:gdLst>
                <a:gd name="T0" fmla="*/ 2 w 29"/>
                <a:gd name="T1" fmla="*/ 5 h 5"/>
                <a:gd name="T2" fmla="*/ 27 w 29"/>
                <a:gd name="T3" fmla="*/ 5 h 5"/>
                <a:gd name="T4" fmla="*/ 29 w 29"/>
                <a:gd name="T5" fmla="*/ 3 h 5"/>
                <a:gd name="T6" fmla="*/ 27 w 29"/>
                <a:gd name="T7" fmla="*/ 0 h 5"/>
                <a:gd name="T8" fmla="*/ 2 w 29"/>
                <a:gd name="T9" fmla="*/ 0 h 5"/>
                <a:gd name="T10" fmla="*/ 0 w 29"/>
                <a:gd name="T11" fmla="*/ 3 h 5"/>
                <a:gd name="T12" fmla="*/ 2 w 2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 y="5"/>
                  </a:moveTo>
                  <a:cubicBezTo>
                    <a:pt x="27" y="5"/>
                    <a:pt x="27" y="5"/>
                    <a:pt x="27" y="5"/>
                  </a:cubicBezTo>
                  <a:cubicBezTo>
                    <a:pt x="28" y="5"/>
                    <a:pt x="29" y="4"/>
                    <a:pt x="29" y="3"/>
                  </a:cubicBezTo>
                  <a:cubicBezTo>
                    <a:pt x="29" y="1"/>
                    <a:pt x="28" y="0"/>
                    <a:pt x="27" y="0"/>
                  </a:cubicBezTo>
                  <a:cubicBezTo>
                    <a:pt x="2" y="0"/>
                    <a:pt x="2" y="0"/>
                    <a:pt x="2" y="0"/>
                  </a:cubicBezTo>
                  <a:cubicBezTo>
                    <a:pt x="1" y="0"/>
                    <a:pt x="0" y="1"/>
                    <a:pt x="0" y="3"/>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a:off x="2017713" y="2298701"/>
              <a:ext cx="168275" cy="25400"/>
            </a:xfrm>
            <a:custGeom>
              <a:avLst/>
              <a:gdLst>
                <a:gd name="T0" fmla="*/ 2 w 33"/>
                <a:gd name="T1" fmla="*/ 5 h 5"/>
                <a:gd name="T2" fmla="*/ 30 w 33"/>
                <a:gd name="T3" fmla="*/ 5 h 5"/>
                <a:gd name="T4" fmla="*/ 33 w 33"/>
                <a:gd name="T5" fmla="*/ 3 h 5"/>
                <a:gd name="T6" fmla="*/ 30 w 33"/>
                <a:gd name="T7" fmla="*/ 0 h 5"/>
                <a:gd name="T8" fmla="*/ 2 w 33"/>
                <a:gd name="T9" fmla="*/ 0 h 5"/>
                <a:gd name="T10" fmla="*/ 0 w 33"/>
                <a:gd name="T11" fmla="*/ 3 h 5"/>
                <a:gd name="T12" fmla="*/ 2 w 33"/>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3" h="5">
                  <a:moveTo>
                    <a:pt x="2" y="5"/>
                  </a:moveTo>
                  <a:cubicBezTo>
                    <a:pt x="30" y="5"/>
                    <a:pt x="30" y="5"/>
                    <a:pt x="30" y="5"/>
                  </a:cubicBezTo>
                  <a:cubicBezTo>
                    <a:pt x="32" y="5"/>
                    <a:pt x="33" y="4"/>
                    <a:pt x="33" y="3"/>
                  </a:cubicBezTo>
                  <a:cubicBezTo>
                    <a:pt x="33" y="1"/>
                    <a:pt x="32" y="0"/>
                    <a:pt x="30" y="0"/>
                  </a:cubicBezTo>
                  <a:cubicBezTo>
                    <a:pt x="2" y="0"/>
                    <a:pt x="2" y="0"/>
                    <a:pt x="2" y="0"/>
                  </a:cubicBezTo>
                  <a:cubicBezTo>
                    <a:pt x="1" y="0"/>
                    <a:pt x="0" y="1"/>
                    <a:pt x="0" y="3"/>
                  </a:cubicBezTo>
                  <a:cubicBezTo>
                    <a:pt x="0" y="4"/>
                    <a:pt x="1"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920876" y="2430463"/>
              <a:ext cx="504825" cy="20638"/>
            </a:xfrm>
            <a:custGeom>
              <a:avLst/>
              <a:gdLst>
                <a:gd name="T0" fmla="*/ 2 w 99"/>
                <a:gd name="T1" fmla="*/ 4 h 4"/>
                <a:gd name="T2" fmla="*/ 97 w 99"/>
                <a:gd name="T3" fmla="*/ 4 h 4"/>
                <a:gd name="T4" fmla="*/ 99 w 99"/>
                <a:gd name="T5" fmla="*/ 2 h 4"/>
                <a:gd name="T6" fmla="*/ 97 w 99"/>
                <a:gd name="T7" fmla="*/ 0 h 4"/>
                <a:gd name="T8" fmla="*/ 2 w 99"/>
                <a:gd name="T9" fmla="*/ 0 h 4"/>
                <a:gd name="T10" fmla="*/ 0 w 99"/>
                <a:gd name="T11" fmla="*/ 2 h 4"/>
                <a:gd name="T12" fmla="*/ 2 w 99"/>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9" h="4">
                  <a:moveTo>
                    <a:pt x="2" y="4"/>
                  </a:moveTo>
                  <a:cubicBezTo>
                    <a:pt x="97" y="4"/>
                    <a:pt x="97" y="4"/>
                    <a:pt x="97" y="4"/>
                  </a:cubicBezTo>
                  <a:cubicBezTo>
                    <a:pt x="98" y="4"/>
                    <a:pt x="99" y="3"/>
                    <a:pt x="99" y="2"/>
                  </a:cubicBezTo>
                  <a:cubicBezTo>
                    <a:pt x="99" y="1"/>
                    <a:pt x="98" y="0"/>
                    <a:pt x="97" y="0"/>
                  </a:cubicBezTo>
                  <a:cubicBezTo>
                    <a:pt x="2" y="0"/>
                    <a:pt x="2" y="0"/>
                    <a:pt x="2" y="0"/>
                  </a:cubicBezTo>
                  <a:cubicBezTo>
                    <a:pt x="1" y="0"/>
                    <a:pt x="0" y="1"/>
                    <a:pt x="0" y="2"/>
                  </a:cubicBezTo>
                  <a:cubicBezTo>
                    <a:pt x="0" y="3"/>
                    <a:pt x="1" y="4"/>
                    <a:pt x="2" y="4"/>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2160588" y="2533651"/>
              <a:ext cx="265113" cy="25400"/>
            </a:xfrm>
            <a:custGeom>
              <a:avLst/>
              <a:gdLst>
                <a:gd name="T0" fmla="*/ 2 w 52"/>
                <a:gd name="T1" fmla="*/ 5 h 5"/>
                <a:gd name="T2" fmla="*/ 50 w 52"/>
                <a:gd name="T3" fmla="*/ 5 h 5"/>
                <a:gd name="T4" fmla="*/ 52 w 52"/>
                <a:gd name="T5" fmla="*/ 3 h 5"/>
                <a:gd name="T6" fmla="*/ 50 w 52"/>
                <a:gd name="T7" fmla="*/ 0 h 5"/>
                <a:gd name="T8" fmla="*/ 2 w 52"/>
                <a:gd name="T9" fmla="*/ 0 h 5"/>
                <a:gd name="T10" fmla="*/ 0 w 52"/>
                <a:gd name="T11" fmla="*/ 3 h 5"/>
                <a:gd name="T12" fmla="*/ 2 w 5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2" h="5">
                  <a:moveTo>
                    <a:pt x="2" y="5"/>
                  </a:moveTo>
                  <a:cubicBezTo>
                    <a:pt x="50" y="5"/>
                    <a:pt x="50" y="5"/>
                    <a:pt x="50" y="5"/>
                  </a:cubicBezTo>
                  <a:cubicBezTo>
                    <a:pt x="51" y="5"/>
                    <a:pt x="52" y="4"/>
                    <a:pt x="52" y="3"/>
                  </a:cubicBezTo>
                  <a:cubicBezTo>
                    <a:pt x="52" y="1"/>
                    <a:pt x="51" y="0"/>
                    <a:pt x="50" y="0"/>
                  </a:cubicBezTo>
                  <a:cubicBezTo>
                    <a:pt x="2" y="0"/>
                    <a:pt x="2" y="0"/>
                    <a:pt x="2" y="0"/>
                  </a:cubicBezTo>
                  <a:cubicBezTo>
                    <a:pt x="1" y="0"/>
                    <a:pt x="0" y="1"/>
                    <a:pt x="0" y="3"/>
                  </a:cubicBezTo>
                  <a:cubicBezTo>
                    <a:pt x="0" y="4"/>
                    <a:pt x="1" y="5"/>
                    <a:pt x="2" y="5"/>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2012951" y="2533651"/>
              <a:ext cx="96838" cy="25400"/>
            </a:xfrm>
            <a:custGeom>
              <a:avLst/>
              <a:gdLst>
                <a:gd name="T0" fmla="*/ 3 w 19"/>
                <a:gd name="T1" fmla="*/ 5 h 5"/>
                <a:gd name="T2" fmla="*/ 17 w 19"/>
                <a:gd name="T3" fmla="*/ 5 h 5"/>
                <a:gd name="T4" fmla="*/ 19 w 19"/>
                <a:gd name="T5" fmla="*/ 3 h 5"/>
                <a:gd name="T6" fmla="*/ 17 w 19"/>
                <a:gd name="T7" fmla="*/ 0 h 5"/>
                <a:gd name="T8" fmla="*/ 3 w 19"/>
                <a:gd name="T9" fmla="*/ 0 h 5"/>
                <a:gd name="T10" fmla="*/ 0 w 19"/>
                <a:gd name="T11" fmla="*/ 3 h 5"/>
                <a:gd name="T12" fmla="*/ 3 w 1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9" h="5">
                  <a:moveTo>
                    <a:pt x="3" y="5"/>
                  </a:moveTo>
                  <a:cubicBezTo>
                    <a:pt x="17" y="5"/>
                    <a:pt x="17" y="5"/>
                    <a:pt x="17" y="5"/>
                  </a:cubicBezTo>
                  <a:cubicBezTo>
                    <a:pt x="18" y="5"/>
                    <a:pt x="19" y="4"/>
                    <a:pt x="19" y="3"/>
                  </a:cubicBezTo>
                  <a:cubicBezTo>
                    <a:pt x="19" y="1"/>
                    <a:pt x="18" y="0"/>
                    <a:pt x="17" y="0"/>
                  </a:cubicBezTo>
                  <a:cubicBezTo>
                    <a:pt x="3" y="0"/>
                    <a:pt x="3" y="0"/>
                    <a:pt x="3" y="0"/>
                  </a:cubicBezTo>
                  <a:cubicBezTo>
                    <a:pt x="1" y="0"/>
                    <a:pt x="0" y="1"/>
                    <a:pt x="0" y="3"/>
                  </a:cubicBezTo>
                  <a:cubicBezTo>
                    <a:pt x="0" y="4"/>
                    <a:pt x="1" y="5"/>
                    <a:pt x="3" y="5"/>
                  </a:cubicBezTo>
                  <a:close/>
                </a:path>
              </a:pathLst>
            </a:custGeom>
            <a:solidFill>
              <a:srgbClr val="D1D3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3" name="组合 52"/>
          <p:cNvGrpSpPr/>
          <p:nvPr/>
        </p:nvGrpSpPr>
        <p:grpSpPr>
          <a:xfrm>
            <a:off x="5753566" y="4310558"/>
            <a:ext cx="561975" cy="373063"/>
            <a:chOff x="9698038" y="3954463"/>
            <a:chExt cx="561975" cy="373063"/>
          </a:xfrm>
          <a:solidFill>
            <a:srgbClr val="364555"/>
          </a:solidFill>
        </p:grpSpPr>
        <p:sp>
          <p:nvSpPr>
            <p:cNvPr id="54" name="FLYING IMPRESSION FID FEIZHAO    qq:1964271550"/>
            <p:cNvSpPr>
              <a:spLocks noEditPoints="1"/>
            </p:cNvSpPr>
            <p:nvPr/>
          </p:nvSpPr>
          <p:spPr bwMode="auto">
            <a:xfrm>
              <a:off x="9698038" y="3954463"/>
              <a:ext cx="557213" cy="352425"/>
            </a:xfrm>
            <a:custGeom>
              <a:avLst/>
              <a:gdLst>
                <a:gd name="T0" fmla="*/ 59 w 109"/>
                <a:gd name="T1" fmla="*/ 57 h 69"/>
                <a:gd name="T2" fmla="*/ 58 w 109"/>
                <a:gd name="T3" fmla="*/ 56 h 69"/>
                <a:gd name="T4" fmla="*/ 7 w 109"/>
                <a:gd name="T5" fmla="*/ 56 h 69"/>
                <a:gd name="T6" fmla="*/ 6 w 109"/>
                <a:gd name="T7" fmla="*/ 56 h 69"/>
                <a:gd name="T8" fmla="*/ 32 w 109"/>
                <a:gd name="T9" fmla="*/ 30 h 69"/>
                <a:gd name="T10" fmla="*/ 40 w 109"/>
                <a:gd name="T11" fmla="*/ 37 h 69"/>
                <a:gd name="T12" fmla="*/ 42 w 109"/>
                <a:gd name="T13" fmla="*/ 37 h 69"/>
                <a:gd name="T14" fmla="*/ 50 w 109"/>
                <a:gd name="T15" fmla="*/ 30 h 69"/>
                <a:gd name="T16" fmla="*/ 69 w 109"/>
                <a:gd name="T17" fmla="*/ 49 h 69"/>
                <a:gd name="T18" fmla="*/ 71 w 109"/>
                <a:gd name="T19" fmla="*/ 49 h 69"/>
                <a:gd name="T20" fmla="*/ 71 w 109"/>
                <a:gd name="T21" fmla="*/ 47 h 69"/>
                <a:gd name="T22" fmla="*/ 52 w 109"/>
                <a:gd name="T23" fmla="*/ 28 h 69"/>
                <a:gd name="T24" fmla="*/ 78 w 109"/>
                <a:gd name="T25" fmla="*/ 5 h 69"/>
                <a:gd name="T26" fmla="*/ 78 w 109"/>
                <a:gd name="T27" fmla="*/ 7 h 69"/>
                <a:gd name="T28" fmla="*/ 78 w 109"/>
                <a:gd name="T29" fmla="*/ 40 h 69"/>
                <a:gd name="T30" fmla="*/ 79 w 109"/>
                <a:gd name="T31" fmla="*/ 41 h 69"/>
                <a:gd name="T32" fmla="*/ 107 w 109"/>
                <a:gd name="T33" fmla="*/ 61 h 69"/>
                <a:gd name="T34" fmla="*/ 109 w 109"/>
                <a:gd name="T35" fmla="*/ 60 h 69"/>
                <a:gd name="T36" fmla="*/ 108 w 109"/>
                <a:gd name="T37" fmla="*/ 58 h 69"/>
                <a:gd name="T38" fmla="*/ 81 w 109"/>
                <a:gd name="T39" fmla="*/ 39 h 69"/>
                <a:gd name="T40" fmla="*/ 81 w 109"/>
                <a:gd name="T41" fmla="*/ 7 h 69"/>
                <a:gd name="T42" fmla="*/ 79 w 109"/>
                <a:gd name="T43" fmla="*/ 2 h 69"/>
                <a:gd name="T44" fmla="*/ 79 w 109"/>
                <a:gd name="T45" fmla="*/ 2 h 69"/>
                <a:gd name="T46" fmla="*/ 75 w 109"/>
                <a:gd name="T47" fmla="*/ 0 h 69"/>
                <a:gd name="T48" fmla="*/ 7 w 109"/>
                <a:gd name="T49" fmla="*/ 0 h 69"/>
                <a:gd name="T50" fmla="*/ 2 w 109"/>
                <a:gd name="T51" fmla="*/ 2 h 69"/>
                <a:gd name="T52" fmla="*/ 2 w 109"/>
                <a:gd name="T53" fmla="*/ 2 h 69"/>
                <a:gd name="T54" fmla="*/ 0 w 109"/>
                <a:gd name="T55" fmla="*/ 7 h 69"/>
                <a:gd name="T56" fmla="*/ 0 w 109"/>
                <a:gd name="T57" fmla="*/ 53 h 69"/>
                <a:gd name="T58" fmla="*/ 2 w 109"/>
                <a:gd name="T59" fmla="*/ 58 h 69"/>
                <a:gd name="T60" fmla="*/ 7 w 109"/>
                <a:gd name="T61" fmla="*/ 59 h 69"/>
                <a:gd name="T62" fmla="*/ 58 w 109"/>
                <a:gd name="T63" fmla="*/ 59 h 69"/>
                <a:gd name="T64" fmla="*/ 71 w 109"/>
                <a:gd name="T65" fmla="*/ 68 h 69"/>
                <a:gd name="T66" fmla="*/ 74 w 109"/>
                <a:gd name="T67" fmla="*/ 68 h 69"/>
                <a:gd name="T68" fmla="*/ 73 w 109"/>
                <a:gd name="T69" fmla="*/ 66 h 69"/>
                <a:gd name="T70" fmla="*/ 59 w 109"/>
                <a:gd name="T71" fmla="*/ 57 h 69"/>
                <a:gd name="T72" fmla="*/ 4 w 109"/>
                <a:gd name="T73" fmla="*/ 54 h 69"/>
                <a:gd name="T74" fmla="*/ 3 w 109"/>
                <a:gd name="T75" fmla="*/ 53 h 69"/>
                <a:gd name="T76" fmla="*/ 3 w 109"/>
                <a:gd name="T77" fmla="*/ 7 h 69"/>
                <a:gd name="T78" fmla="*/ 4 w 109"/>
                <a:gd name="T79" fmla="*/ 5 h 69"/>
                <a:gd name="T80" fmla="*/ 30 w 109"/>
                <a:gd name="T81" fmla="*/ 28 h 69"/>
                <a:gd name="T82" fmla="*/ 4 w 109"/>
                <a:gd name="T83" fmla="*/ 54 h 69"/>
                <a:gd name="T84" fmla="*/ 75 w 109"/>
                <a:gd name="T85" fmla="*/ 3 h 69"/>
                <a:gd name="T86" fmla="*/ 75 w 109"/>
                <a:gd name="T87" fmla="*/ 4 h 69"/>
                <a:gd name="T88" fmla="*/ 49 w 109"/>
                <a:gd name="T89" fmla="*/ 27 h 69"/>
                <a:gd name="T90" fmla="*/ 42 w 109"/>
                <a:gd name="T91" fmla="*/ 32 h 69"/>
                <a:gd name="T92" fmla="*/ 41 w 109"/>
                <a:gd name="T93" fmla="*/ 33 h 69"/>
                <a:gd name="T94" fmla="*/ 38 w 109"/>
                <a:gd name="T95" fmla="*/ 31 h 69"/>
                <a:gd name="T96" fmla="*/ 33 w 109"/>
                <a:gd name="T97" fmla="*/ 27 h 69"/>
                <a:gd name="T98" fmla="*/ 6 w 109"/>
                <a:gd name="T99" fmla="*/ 4 h 69"/>
                <a:gd name="T100" fmla="*/ 7 w 109"/>
                <a:gd name="T101" fmla="*/ 3 h 69"/>
                <a:gd name="T102" fmla="*/ 75 w 109"/>
                <a:gd name="T10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69">
                  <a:moveTo>
                    <a:pt x="59" y="57"/>
                  </a:moveTo>
                  <a:cubicBezTo>
                    <a:pt x="58" y="56"/>
                    <a:pt x="58" y="56"/>
                    <a:pt x="58" y="56"/>
                  </a:cubicBezTo>
                  <a:cubicBezTo>
                    <a:pt x="7" y="56"/>
                    <a:pt x="7" y="56"/>
                    <a:pt x="7" y="56"/>
                  </a:cubicBezTo>
                  <a:cubicBezTo>
                    <a:pt x="6" y="56"/>
                    <a:pt x="6" y="56"/>
                    <a:pt x="6" y="56"/>
                  </a:cubicBezTo>
                  <a:cubicBezTo>
                    <a:pt x="32" y="30"/>
                    <a:pt x="32" y="30"/>
                    <a:pt x="32" y="30"/>
                  </a:cubicBezTo>
                  <a:cubicBezTo>
                    <a:pt x="40" y="37"/>
                    <a:pt x="40" y="37"/>
                    <a:pt x="40" y="37"/>
                  </a:cubicBezTo>
                  <a:cubicBezTo>
                    <a:pt x="40" y="37"/>
                    <a:pt x="41" y="37"/>
                    <a:pt x="42" y="37"/>
                  </a:cubicBezTo>
                  <a:cubicBezTo>
                    <a:pt x="50" y="30"/>
                    <a:pt x="50" y="30"/>
                    <a:pt x="50" y="30"/>
                  </a:cubicBezTo>
                  <a:cubicBezTo>
                    <a:pt x="69" y="49"/>
                    <a:pt x="69" y="49"/>
                    <a:pt x="69" y="49"/>
                  </a:cubicBezTo>
                  <a:cubicBezTo>
                    <a:pt x="69" y="50"/>
                    <a:pt x="70" y="50"/>
                    <a:pt x="71" y="49"/>
                  </a:cubicBezTo>
                  <a:cubicBezTo>
                    <a:pt x="71" y="49"/>
                    <a:pt x="71" y="48"/>
                    <a:pt x="71" y="47"/>
                  </a:cubicBezTo>
                  <a:cubicBezTo>
                    <a:pt x="52" y="28"/>
                    <a:pt x="52" y="28"/>
                    <a:pt x="52" y="28"/>
                  </a:cubicBezTo>
                  <a:cubicBezTo>
                    <a:pt x="78" y="5"/>
                    <a:pt x="78" y="5"/>
                    <a:pt x="78" y="5"/>
                  </a:cubicBezTo>
                  <a:cubicBezTo>
                    <a:pt x="78" y="6"/>
                    <a:pt x="78" y="6"/>
                    <a:pt x="78" y="7"/>
                  </a:cubicBezTo>
                  <a:cubicBezTo>
                    <a:pt x="78" y="40"/>
                    <a:pt x="78" y="40"/>
                    <a:pt x="78" y="40"/>
                  </a:cubicBezTo>
                  <a:cubicBezTo>
                    <a:pt x="78" y="40"/>
                    <a:pt x="78" y="41"/>
                    <a:pt x="79" y="41"/>
                  </a:cubicBezTo>
                  <a:cubicBezTo>
                    <a:pt x="107" y="61"/>
                    <a:pt x="107" y="61"/>
                    <a:pt x="107" y="61"/>
                  </a:cubicBezTo>
                  <a:cubicBezTo>
                    <a:pt x="107" y="61"/>
                    <a:pt x="108" y="61"/>
                    <a:pt x="109" y="60"/>
                  </a:cubicBezTo>
                  <a:cubicBezTo>
                    <a:pt x="109" y="60"/>
                    <a:pt x="109" y="59"/>
                    <a:pt x="108" y="58"/>
                  </a:cubicBezTo>
                  <a:cubicBezTo>
                    <a:pt x="81" y="39"/>
                    <a:pt x="81" y="39"/>
                    <a:pt x="81" y="39"/>
                  </a:cubicBezTo>
                  <a:cubicBezTo>
                    <a:pt x="81" y="7"/>
                    <a:pt x="81" y="7"/>
                    <a:pt x="81" y="7"/>
                  </a:cubicBezTo>
                  <a:cubicBezTo>
                    <a:pt x="81" y="5"/>
                    <a:pt x="80" y="3"/>
                    <a:pt x="79" y="2"/>
                  </a:cubicBezTo>
                  <a:cubicBezTo>
                    <a:pt x="79" y="2"/>
                    <a:pt x="79" y="2"/>
                    <a:pt x="79" y="2"/>
                  </a:cubicBezTo>
                  <a:cubicBezTo>
                    <a:pt x="78" y="1"/>
                    <a:pt x="76" y="0"/>
                    <a:pt x="75" y="0"/>
                  </a:cubicBezTo>
                  <a:cubicBezTo>
                    <a:pt x="7" y="0"/>
                    <a:pt x="7" y="0"/>
                    <a:pt x="7" y="0"/>
                  </a:cubicBezTo>
                  <a:cubicBezTo>
                    <a:pt x="5" y="0"/>
                    <a:pt x="4" y="1"/>
                    <a:pt x="2" y="2"/>
                  </a:cubicBezTo>
                  <a:cubicBezTo>
                    <a:pt x="2" y="2"/>
                    <a:pt x="2" y="2"/>
                    <a:pt x="2" y="2"/>
                  </a:cubicBezTo>
                  <a:cubicBezTo>
                    <a:pt x="1" y="3"/>
                    <a:pt x="0" y="5"/>
                    <a:pt x="0" y="7"/>
                  </a:cubicBezTo>
                  <a:cubicBezTo>
                    <a:pt x="0" y="53"/>
                    <a:pt x="0" y="53"/>
                    <a:pt x="0" y="53"/>
                  </a:cubicBezTo>
                  <a:cubicBezTo>
                    <a:pt x="0" y="55"/>
                    <a:pt x="1" y="56"/>
                    <a:pt x="2" y="58"/>
                  </a:cubicBezTo>
                  <a:cubicBezTo>
                    <a:pt x="4" y="59"/>
                    <a:pt x="5" y="59"/>
                    <a:pt x="7" y="59"/>
                  </a:cubicBezTo>
                  <a:cubicBezTo>
                    <a:pt x="58" y="59"/>
                    <a:pt x="58" y="59"/>
                    <a:pt x="58" y="59"/>
                  </a:cubicBezTo>
                  <a:cubicBezTo>
                    <a:pt x="71" y="68"/>
                    <a:pt x="71" y="68"/>
                    <a:pt x="71" y="68"/>
                  </a:cubicBezTo>
                  <a:cubicBezTo>
                    <a:pt x="72" y="69"/>
                    <a:pt x="73" y="69"/>
                    <a:pt x="74" y="68"/>
                  </a:cubicBezTo>
                  <a:cubicBezTo>
                    <a:pt x="74" y="67"/>
                    <a:pt x="74" y="66"/>
                    <a:pt x="73" y="66"/>
                  </a:cubicBezTo>
                  <a:lnTo>
                    <a:pt x="59" y="57"/>
                  </a:lnTo>
                  <a:close/>
                  <a:moveTo>
                    <a:pt x="4" y="54"/>
                  </a:moveTo>
                  <a:cubicBezTo>
                    <a:pt x="4" y="54"/>
                    <a:pt x="3" y="53"/>
                    <a:pt x="3" y="53"/>
                  </a:cubicBezTo>
                  <a:cubicBezTo>
                    <a:pt x="3" y="7"/>
                    <a:pt x="3" y="7"/>
                    <a:pt x="3" y="7"/>
                  </a:cubicBezTo>
                  <a:cubicBezTo>
                    <a:pt x="3" y="6"/>
                    <a:pt x="4" y="6"/>
                    <a:pt x="4" y="5"/>
                  </a:cubicBezTo>
                  <a:cubicBezTo>
                    <a:pt x="30" y="28"/>
                    <a:pt x="30" y="28"/>
                    <a:pt x="30" y="28"/>
                  </a:cubicBezTo>
                  <a:lnTo>
                    <a:pt x="4" y="54"/>
                  </a:lnTo>
                  <a:close/>
                  <a:moveTo>
                    <a:pt x="75" y="3"/>
                  </a:moveTo>
                  <a:cubicBezTo>
                    <a:pt x="75" y="3"/>
                    <a:pt x="75" y="4"/>
                    <a:pt x="75" y="4"/>
                  </a:cubicBezTo>
                  <a:cubicBezTo>
                    <a:pt x="49" y="27"/>
                    <a:pt x="49" y="27"/>
                    <a:pt x="49" y="27"/>
                  </a:cubicBezTo>
                  <a:cubicBezTo>
                    <a:pt x="42" y="32"/>
                    <a:pt x="42" y="32"/>
                    <a:pt x="42" y="32"/>
                  </a:cubicBezTo>
                  <a:cubicBezTo>
                    <a:pt x="41" y="33"/>
                    <a:pt x="41" y="33"/>
                    <a:pt x="41" y="33"/>
                  </a:cubicBezTo>
                  <a:cubicBezTo>
                    <a:pt x="38" y="31"/>
                    <a:pt x="38" y="31"/>
                    <a:pt x="38" y="31"/>
                  </a:cubicBezTo>
                  <a:cubicBezTo>
                    <a:pt x="33" y="27"/>
                    <a:pt x="33" y="27"/>
                    <a:pt x="33" y="27"/>
                  </a:cubicBezTo>
                  <a:cubicBezTo>
                    <a:pt x="6" y="4"/>
                    <a:pt x="6" y="4"/>
                    <a:pt x="6" y="4"/>
                  </a:cubicBezTo>
                  <a:cubicBezTo>
                    <a:pt x="6" y="4"/>
                    <a:pt x="7" y="3"/>
                    <a:pt x="7" y="3"/>
                  </a:cubicBez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0075863" y="4194176"/>
              <a:ext cx="184150" cy="133350"/>
            </a:xfrm>
            <a:custGeom>
              <a:avLst/>
              <a:gdLst>
                <a:gd name="T0" fmla="*/ 35 w 36"/>
                <a:gd name="T1" fmla="*/ 23 h 26"/>
                <a:gd name="T2" fmla="*/ 3 w 36"/>
                <a:gd name="T3" fmla="*/ 1 h 26"/>
                <a:gd name="T4" fmla="*/ 1 w 36"/>
                <a:gd name="T5" fmla="*/ 1 h 26"/>
                <a:gd name="T6" fmla="*/ 1 w 36"/>
                <a:gd name="T7" fmla="*/ 3 h 26"/>
                <a:gd name="T8" fmla="*/ 33 w 36"/>
                <a:gd name="T9" fmla="*/ 25 h 26"/>
                <a:gd name="T10" fmla="*/ 35 w 36"/>
                <a:gd name="T11" fmla="*/ 25 h 26"/>
                <a:gd name="T12" fmla="*/ 35 w 36"/>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35" y="23"/>
                  </a:moveTo>
                  <a:cubicBezTo>
                    <a:pt x="3" y="1"/>
                    <a:pt x="3" y="1"/>
                    <a:pt x="3" y="1"/>
                  </a:cubicBezTo>
                  <a:cubicBezTo>
                    <a:pt x="2" y="0"/>
                    <a:pt x="1" y="0"/>
                    <a:pt x="1" y="1"/>
                  </a:cubicBezTo>
                  <a:cubicBezTo>
                    <a:pt x="0" y="2"/>
                    <a:pt x="1" y="3"/>
                    <a:pt x="1" y="3"/>
                  </a:cubicBezTo>
                  <a:cubicBezTo>
                    <a:pt x="33" y="25"/>
                    <a:pt x="33" y="25"/>
                    <a:pt x="33" y="25"/>
                  </a:cubicBezTo>
                  <a:cubicBezTo>
                    <a:pt x="34" y="26"/>
                    <a:pt x="35" y="26"/>
                    <a:pt x="35" y="25"/>
                  </a:cubicBezTo>
                  <a:cubicBezTo>
                    <a:pt x="36" y="24"/>
                    <a:pt x="36" y="23"/>
                    <a:pt x="3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a:off x="10045701" y="4235451"/>
              <a:ext cx="117475" cy="82550"/>
            </a:xfrm>
            <a:custGeom>
              <a:avLst/>
              <a:gdLst>
                <a:gd name="T0" fmla="*/ 3 w 23"/>
                <a:gd name="T1" fmla="*/ 0 h 16"/>
                <a:gd name="T2" fmla="*/ 1 w 23"/>
                <a:gd name="T3" fmla="*/ 1 h 16"/>
                <a:gd name="T4" fmla="*/ 1 w 23"/>
                <a:gd name="T5" fmla="*/ 3 h 16"/>
                <a:gd name="T6" fmla="*/ 20 w 23"/>
                <a:gd name="T7" fmla="*/ 16 h 16"/>
                <a:gd name="T8" fmla="*/ 22 w 23"/>
                <a:gd name="T9" fmla="*/ 15 h 16"/>
                <a:gd name="T10" fmla="*/ 22 w 23"/>
                <a:gd name="T11" fmla="*/ 13 h 16"/>
                <a:gd name="T12" fmla="*/ 3 w 2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3" y="0"/>
                  </a:moveTo>
                  <a:cubicBezTo>
                    <a:pt x="2" y="0"/>
                    <a:pt x="1" y="0"/>
                    <a:pt x="1" y="1"/>
                  </a:cubicBezTo>
                  <a:cubicBezTo>
                    <a:pt x="0" y="1"/>
                    <a:pt x="1" y="2"/>
                    <a:pt x="1" y="3"/>
                  </a:cubicBezTo>
                  <a:cubicBezTo>
                    <a:pt x="20" y="16"/>
                    <a:pt x="20" y="16"/>
                    <a:pt x="20" y="16"/>
                  </a:cubicBezTo>
                  <a:cubicBezTo>
                    <a:pt x="21" y="16"/>
                    <a:pt x="22" y="16"/>
                    <a:pt x="22" y="15"/>
                  </a:cubicBezTo>
                  <a:cubicBezTo>
                    <a:pt x="23" y="15"/>
                    <a:pt x="23" y="14"/>
                    <a:pt x="22" y="1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7" name="FLYING IMPRESSION FID FEIZHAO    qq:1964271550"/>
          <p:cNvSpPr txBox="1"/>
          <p:nvPr/>
        </p:nvSpPr>
        <p:spPr>
          <a:xfrm>
            <a:off x="6439080" y="4239328"/>
            <a:ext cx="4545013" cy="491994"/>
          </a:xfrm>
          <a:prstGeom prst="rect">
            <a:avLst/>
          </a:prstGeom>
          <a:noFill/>
        </p:spPr>
        <p:txBody>
          <a:bodyPr wrap="square" rtlCol="0">
            <a:spAutoFit/>
          </a:bodyPr>
          <a:lstStyle/>
          <a:p>
            <a:pP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grpSp>
        <p:nvGrpSpPr>
          <p:cNvPr id="58" name="组合 57"/>
          <p:cNvGrpSpPr/>
          <p:nvPr/>
        </p:nvGrpSpPr>
        <p:grpSpPr>
          <a:xfrm>
            <a:off x="5753566" y="2862759"/>
            <a:ext cx="561975" cy="373063"/>
            <a:chOff x="9698038" y="3954463"/>
            <a:chExt cx="561975" cy="373063"/>
          </a:xfrm>
          <a:solidFill>
            <a:srgbClr val="364555"/>
          </a:solidFill>
        </p:grpSpPr>
        <p:sp>
          <p:nvSpPr>
            <p:cNvPr id="59" name="FLYING IMPRESSION FID FEIZHAO    qq:1964271550"/>
            <p:cNvSpPr>
              <a:spLocks noEditPoints="1"/>
            </p:cNvSpPr>
            <p:nvPr/>
          </p:nvSpPr>
          <p:spPr bwMode="auto">
            <a:xfrm>
              <a:off x="9698038" y="3954463"/>
              <a:ext cx="557213" cy="352425"/>
            </a:xfrm>
            <a:custGeom>
              <a:avLst/>
              <a:gdLst>
                <a:gd name="T0" fmla="*/ 59 w 109"/>
                <a:gd name="T1" fmla="*/ 57 h 69"/>
                <a:gd name="T2" fmla="*/ 58 w 109"/>
                <a:gd name="T3" fmla="*/ 56 h 69"/>
                <a:gd name="T4" fmla="*/ 7 w 109"/>
                <a:gd name="T5" fmla="*/ 56 h 69"/>
                <a:gd name="T6" fmla="*/ 6 w 109"/>
                <a:gd name="T7" fmla="*/ 56 h 69"/>
                <a:gd name="T8" fmla="*/ 32 w 109"/>
                <a:gd name="T9" fmla="*/ 30 h 69"/>
                <a:gd name="T10" fmla="*/ 40 w 109"/>
                <a:gd name="T11" fmla="*/ 37 h 69"/>
                <a:gd name="T12" fmla="*/ 42 w 109"/>
                <a:gd name="T13" fmla="*/ 37 h 69"/>
                <a:gd name="T14" fmla="*/ 50 w 109"/>
                <a:gd name="T15" fmla="*/ 30 h 69"/>
                <a:gd name="T16" fmla="*/ 69 w 109"/>
                <a:gd name="T17" fmla="*/ 49 h 69"/>
                <a:gd name="T18" fmla="*/ 71 w 109"/>
                <a:gd name="T19" fmla="*/ 49 h 69"/>
                <a:gd name="T20" fmla="*/ 71 w 109"/>
                <a:gd name="T21" fmla="*/ 47 h 69"/>
                <a:gd name="T22" fmla="*/ 52 w 109"/>
                <a:gd name="T23" fmla="*/ 28 h 69"/>
                <a:gd name="T24" fmla="*/ 78 w 109"/>
                <a:gd name="T25" fmla="*/ 5 h 69"/>
                <a:gd name="T26" fmla="*/ 78 w 109"/>
                <a:gd name="T27" fmla="*/ 7 h 69"/>
                <a:gd name="T28" fmla="*/ 78 w 109"/>
                <a:gd name="T29" fmla="*/ 40 h 69"/>
                <a:gd name="T30" fmla="*/ 79 w 109"/>
                <a:gd name="T31" fmla="*/ 41 h 69"/>
                <a:gd name="T32" fmla="*/ 107 w 109"/>
                <a:gd name="T33" fmla="*/ 61 h 69"/>
                <a:gd name="T34" fmla="*/ 109 w 109"/>
                <a:gd name="T35" fmla="*/ 60 h 69"/>
                <a:gd name="T36" fmla="*/ 108 w 109"/>
                <a:gd name="T37" fmla="*/ 58 h 69"/>
                <a:gd name="T38" fmla="*/ 81 w 109"/>
                <a:gd name="T39" fmla="*/ 39 h 69"/>
                <a:gd name="T40" fmla="*/ 81 w 109"/>
                <a:gd name="T41" fmla="*/ 7 h 69"/>
                <a:gd name="T42" fmla="*/ 79 w 109"/>
                <a:gd name="T43" fmla="*/ 2 h 69"/>
                <a:gd name="T44" fmla="*/ 79 w 109"/>
                <a:gd name="T45" fmla="*/ 2 h 69"/>
                <a:gd name="T46" fmla="*/ 75 w 109"/>
                <a:gd name="T47" fmla="*/ 0 h 69"/>
                <a:gd name="T48" fmla="*/ 7 w 109"/>
                <a:gd name="T49" fmla="*/ 0 h 69"/>
                <a:gd name="T50" fmla="*/ 2 w 109"/>
                <a:gd name="T51" fmla="*/ 2 h 69"/>
                <a:gd name="T52" fmla="*/ 2 w 109"/>
                <a:gd name="T53" fmla="*/ 2 h 69"/>
                <a:gd name="T54" fmla="*/ 0 w 109"/>
                <a:gd name="T55" fmla="*/ 7 h 69"/>
                <a:gd name="T56" fmla="*/ 0 w 109"/>
                <a:gd name="T57" fmla="*/ 53 h 69"/>
                <a:gd name="T58" fmla="*/ 2 w 109"/>
                <a:gd name="T59" fmla="*/ 58 h 69"/>
                <a:gd name="T60" fmla="*/ 7 w 109"/>
                <a:gd name="T61" fmla="*/ 59 h 69"/>
                <a:gd name="T62" fmla="*/ 58 w 109"/>
                <a:gd name="T63" fmla="*/ 59 h 69"/>
                <a:gd name="T64" fmla="*/ 71 w 109"/>
                <a:gd name="T65" fmla="*/ 68 h 69"/>
                <a:gd name="T66" fmla="*/ 74 w 109"/>
                <a:gd name="T67" fmla="*/ 68 h 69"/>
                <a:gd name="T68" fmla="*/ 73 w 109"/>
                <a:gd name="T69" fmla="*/ 66 h 69"/>
                <a:gd name="T70" fmla="*/ 59 w 109"/>
                <a:gd name="T71" fmla="*/ 57 h 69"/>
                <a:gd name="T72" fmla="*/ 4 w 109"/>
                <a:gd name="T73" fmla="*/ 54 h 69"/>
                <a:gd name="T74" fmla="*/ 3 w 109"/>
                <a:gd name="T75" fmla="*/ 53 h 69"/>
                <a:gd name="T76" fmla="*/ 3 w 109"/>
                <a:gd name="T77" fmla="*/ 7 h 69"/>
                <a:gd name="T78" fmla="*/ 4 w 109"/>
                <a:gd name="T79" fmla="*/ 5 h 69"/>
                <a:gd name="T80" fmla="*/ 30 w 109"/>
                <a:gd name="T81" fmla="*/ 28 h 69"/>
                <a:gd name="T82" fmla="*/ 4 w 109"/>
                <a:gd name="T83" fmla="*/ 54 h 69"/>
                <a:gd name="T84" fmla="*/ 75 w 109"/>
                <a:gd name="T85" fmla="*/ 3 h 69"/>
                <a:gd name="T86" fmla="*/ 75 w 109"/>
                <a:gd name="T87" fmla="*/ 4 h 69"/>
                <a:gd name="T88" fmla="*/ 49 w 109"/>
                <a:gd name="T89" fmla="*/ 27 h 69"/>
                <a:gd name="T90" fmla="*/ 42 w 109"/>
                <a:gd name="T91" fmla="*/ 32 h 69"/>
                <a:gd name="T92" fmla="*/ 41 w 109"/>
                <a:gd name="T93" fmla="*/ 33 h 69"/>
                <a:gd name="T94" fmla="*/ 38 w 109"/>
                <a:gd name="T95" fmla="*/ 31 h 69"/>
                <a:gd name="T96" fmla="*/ 33 w 109"/>
                <a:gd name="T97" fmla="*/ 27 h 69"/>
                <a:gd name="T98" fmla="*/ 6 w 109"/>
                <a:gd name="T99" fmla="*/ 4 h 69"/>
                <a:gd name="T100" fmla="*/ 7 w 109"/>
                <a:gd name="T101" fmla="*/ 3 h 69"/>
                <a:gd name="T102" fmla="*/ 75 w 109"/>
                <a:gd name="T103"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 h="69">
                  <a:moveTo>
                    <a:pt x="59" y="57"/>
                  </a:moveTo>
                  <a:cubicBezTo>
                    <a:pt x="58" y="56"/>
                    <a:pt x="58" y="56"/>
                    <a:pt x="58" y="56"/>
                  </a:cubicBezTo>
                  <a:cubicBezTo>
                    <a:pt x="7" y="56"/>
                    <a:pt x="7" y="56"/>
                    <a:pt x="7" y="56"/>
                  </a:cubicBezTo>
                  <a:cubicBezTo>
                    <a:pt x="6" y="56"/>
                    <a:pt x="6" y="56"/>
                    <a:pt x="6" y="56"/>
                  </a:cubicBezTo>
                  <a:cubicBezTo>
                    <a:pt x="32" y="30"/>
                    <a:pt x="32" y="30"/>
                    <a:pt x="32" y="30"/>
                  </a:cubicBezTo>
                  <a:cubicBezTo>
                    <a:pt x="40" y="37"/>
                    <a:pt x="40" y="37"/>
                    <a:pt x="40" y="37"/>
                  </a:cubicBezTo>
                  <a:cubicBezTo>
                    <a:pt x="40" y="37"/>
                    <a:pt x="41" y="37"/>
                    <a:pt x="42" y="37"/>
                  </a:cubicBezTo>
                  <a:cubicBezTo>
                    <a:pt x="50" y="30"/>
                    <a:pt x="50" y="30"/>
                    <a:pt x="50" y="30"/>
                  </a:cubicBezTo>
                  <a:cubicBezTo>
                    <a:pt x="69" y="49"/>
                    <a:pt x="69" y="49"/>
                    <a:pt x="69" y="49"/>
                  </a:cubicBezTo>
                  <a:cubicBezTo>
                    <a:pt x="69" y="50"/>
                    <a:pt x="70" y="50"/>
                    <a:pt x="71" y="49"/>
                  </a:cubicBezTo>
                  <a:cubicBezTo>
                    <a:pt x="71" y="49"/>
                    <a:pt x="71" y="48"/>
                    <a:pt x="71" y="47"/>
                  </a:cubicBezTo>
                  <a:cubicBezTo>
                    <a:pt x="52" y="28"/>
                    <a:pt x="52" y="28"/>
                    <a:pt x="52" y="28"/>
                  </a:cubicBezTo>
                  <a:cubicBezTo>
                    <a:pt x="78" y="5"/>
                    <a:pt x="78" y="5"/>
                    <a:pt x="78" y="5"/>
                  </a:cubicBezTo>
                  <a:cubicBezTo>
                    <a:pt x="78" y="6"/>
                    <a:pt x="78" y="6"/>
                    <a:pt x="78" y="7"/>
                  </a:cubicBezTo>
                  <a:cubicBezTo>
                    <a:pt x="78" y="40"/>
                    <a:pt x="78" y="40"/>
                    <a:pt x="78" y="40"/>
                  </a:cubicBezTo>
                  <a:cubicBezTo>
                    <a:pt x="78" y="40"/>
                    <a:pt x="78" y="41"/>
                    <a:pt x="79" y="41"/>
                  </a:cubicBezTo>
                  <a:cubicBezTo>
                    <a:pt x="107" y="61"/>
                    <a:pt x="107" y="61"/>
                    <a:pt x="107" y="61"/>
                  </a:cubicBezTo>
                  <a:cubicBezTo>
                    <a:pt x="107" y="61"/>
                    <a:pt x="108" y="61"/>
                    <a:pt x="109" y="60"/>
                  </a:cubicBezTo>
                  <a:cubicBezTo>
                    <a:pt x="109" y="60"/>
                    <a:pt x="109" y="59"/>
                    <a:pt x="108" y="58"/>
                  </a:cubicBezTo>
                  <a:cubicBezTo>
                    <a:pt x="81" y="39"/>
                    <a:pt x="81" y="39"/>
                    <a:pt x="81" y="39"/>
                  </a:cubicBezTo>
                  <a:cubicBezTo>
                    <a:pt x="81" y="7"/>
                    <a:pt x="81" y="7"/>
                    <a:pt x="81" y="7"/>
                  </a:cubicBezTo>
                  <a:cubicBezTo>
                    <a:pt x="81" y="5"/>
                    <a:pt x="80" y="3"/>
                    <a:pt x="79" y="2"/>
                  </a:cubicBezTo>
                  <a:cubicBezTo>
                    <a:pt x="79" y="2"/>
                    <a:pt x="79" y="2"/>
                    <a:pt x="79" y="2"/>
                  </a:cubicBezTo>
                  <a:cubicBezTo>
                    <a:pt x="78" y="1"/>
                    <a:pt x="76" y="0"/>
                    <a:pt x="75" y="0"/>
                  </a:cubicBezTo>
                  <a:cubicBezTo>
                    <a:pt x="7" y="0"/>
                    <a:pt x="7" y="0"/>
                    <a:pt x="7" y="0"/>
                  </a:cubicBezTo>
                  <a:cubicBezTo>
                    <a:pt x="5" y="0"/>
                    <a:pt x="4" y="1"/>
                    <a:pt x="2" y="2"/>
                  </a:cubicBezTo>
                  <a:cubicBezTo>
                    <a:pt x="2" y="2"/>
                    <a:pt x="2" y="2"/>
                    <a:pt x="2" y="2"/>
                  </a:cubicBezTo>
                  <a:cubicBezTo>
                    <a:pt x="1" y="3"/>
                    <a:pt x="0" y="5"/>
                    <a:pt x="0" y="7"/>
                  </a:cubicBezTo>
                  <a:cubicBezTo>
                    <a:pt x="0" y="53"/>
                    <a:pt x="0" y="53"/>
                    <a:pt x="0" y="53"/>
                  </a:cubicBezTo>
                  <a:cubicBezTo>
                    <a:pt x="0" y="55"/>
                    <a:pt x="1" y="56"/>
                    <a:pt x="2" y="58"/>
                  </a:cubicBezTo>
                  <a:cubicBezTo>
                    <a:pt x="4" y="59"/>
                    <a:pt x="5" y="59"/>
                    <a:pt x="7" y="59"/>
                  </a:cubicBezTo>
                  <a:cubicBezTo>
                    <a:pt x="58" y="59"/>
                    <a:pt x="58" y="59"/>
                    <a:pt x="58" y="59"/>
                  </a:cubicBezTo>
                  <a:cubicBezTo>
                    <a:pt x="71" y="68"/>
                    <a:pt x="71" y="68"/>
                    <a:pt x="71" y="68"/>
                  </a:cubicBezTo>
                  <a:cubicBezTo>
                    <a:pt x="72" y="69"/>
                    <a:pt x="73" y="69"/>
                    <a:pt x="74" y="68"/>
                  </a:cubicBezTo>
                  <a:cubicBezTo>
                    <a:pt x="74" y="67"/>
                    <a:pt x="74" y="66"/>
                    <a:pt x="73" y="66"/>
                  </a:cubicBezTo>
                  <a:lnTo>
                    <a:pt x="59" y="57"/>
                  </a:lnTo>
                  <a:close/>
                  <a:moveTo>
                    <a:pt x="4" y="54"/>
                  </a:moveTo>
                  <a:cubicBezTo>
                    <a:pt x="4" y="54"/>
                    <a:pt x="3" y="53"/>
                    <a:pt x="3" y="53"/>
                  </a:cubicBezTo>
                  <a:cubicBezTo>
                    <a:pt x="3" y="7"/>
                    <a:pt x="3" y="7"/>
                    <a:pt x="3" y="7"/>
                  </a:cubicBezTo>
                  <a:cubicBezTo>
                    <a:pt x="3" y="6"/>
                    <a:pt x="4" y="6"/>
                    <a:pt x="4" y="5"/>
                  </a:cubicBezTo>
                  <a:cubicBezTo>
                    <a:pt x="30" y="28"/>
                    <a:pt x="30" y="28"/>
                    <a:pt x="30" y="28"/>
                  </a:cubicBezTo>
                  <a:lnTo>
                    <a:pt x="4" y="54"/>
                  </a:lnTo>
                  <a:close/>
                  <a:moveTo>
                    <a:pt x="75" y="3"/>
                  </a:moveTo>
                  <a:cubicBezTo>
                    <a:pt x="75" y="3"/>
                    <a:pt x="75" y="4"/>
                    <a:pt x="75" y="4"/>
                  </a:cubicBezTo>
                  <a:cubicBezTo>
                    <a:pt x="49" y="27"/>
                    <a:pt x="49" y="27"/>
                    <a:pt x="49" y="27"/>
                  </a:cubicBezTo>
                  <a:cubicBezTo>
                    <a:pt x="42" y="32"/>
                    <a:pt x="42" y="32"/>
                    <a:pt x="42" y="32"/>
                  </a:cubicBezTo>
                  <a:cubicBezTo>
                    <a:pt x="41" y="33"/>
                    <a:pt x="41" y="33"/>
                    <a:pt x="41" y="33"/>
                  </a:cubicBezTo>
                  <a:cubicBezTo>
                    <a:pt x="38" y="31"/>
                    <a:pt x="38" y="31"/>
                    <a:pt x="38" y="31"/>
                  </a:cubicBezTo>
                  <a:cubicBezTo>
                    <a:pt x="33" y="27"/>
                    <a:pt x="33" y="27"/>
                    <a:pt x="33" y="27"/>
                  </a:cubicBezTo>
                  <a:cubicBezTo>
                    <a:pt x="6" y="4"/>
                    <a:pt x="6" y="4"/>
                    <a:pt x="6" y="4"/>
                  </a:cubicBezTo>
                  <a:cubicBezTo>
                    <a:pt x="6" y="4"/>
                    <a:pt x="7" y="3"/>
                    <a:pt x="7" y="3"/>
                  </a:cubicBezTo>
                  <a:lnTo>
                    <a:pt x="7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a:off x="10075863" y="4194176"/>
              <a:ext cx="184150" cy="133350"/>
            </a:xfrm>
            <a:custGeom>
              <a:avLst/>
              <a:gdLst>
                <a:gd name="T0" fmla="*/ 35 w 36"/>
                <a:gd name="T1" fmla="*/ 23 h 26"/>
                <a:gd name="T2" fmla="*/ 3 w 36"/>
                <a:gd name="T3" fmla="*/ 1 h 26"/>
                <a:gd name="T4" fmla="*/ 1 w 36"/>
                <a:gd name="T5" fmla="*/ 1 h 26"/>
                <a:gd name="T6" fmla="*/ 1 w 36"/>
                <a:gd name="T7" fmla="*/ 3 h 26"/>
                <a:gd name="T8" fmla="*/ 33 w 36"/>
                <a:gd name="T9" fmla="*/ 25 h 26"/>
                <a:gd name="T10" fmla="*/ 35 w 36"/>
                <a:gd name="T11" fmla="*/ 25 h 26"/>
                <a:gd name="T12" fmla="*/ 35 w 36"/>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36" h="26">
                  <a:moveTo>
                    <a:pt x="35" y="23"/>
                  </a:moveTo>
                  <a:cubicBezTo>
                    <a:pt x="3" y="1"/>
                    <a:pt x="3" y="1"/>
                    <a:pt x="3" y="1"/>
                  </a:cubicBezTo>
                  <a:cubicBezTo>
                    <a:pt x="2" y="0"/>
                    <a:pt x="1" y="0"/>
                    <a:pt x="1" y="1"/>
                  </a:cubicBezTo>
                  <a:cubicBezTo>
                    <a:pt x="0" y="2"/>
                    <a:pt x="1" y="3"/>
                    <a:pt x="1" y="3"/>
                  </a:cubicBezTo>
                  <a:cubicBezTo>
                    <a:pt x="33" y="25"/>
                    <a:pt x="33" y="25"/>
                    <a:pt x="33" y="25"/>
                  </a:cubicBezTo>
                  <a:cubicBezTo>
                    <a:pt x="34" y="26"/>
                    <a:pt x="35" y="26"/>
                    <a:pt x="35" y="25"/>
                  </a:cubicBezTo>
                  <a:cubicBezTo>
                    <a:pt x="36" y="24"/>
                    <a:pt x="36" y="23"/>
                    <a:pt x="35"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a:off x="10045701" y="4235451"/>
              <a:ext cx="117475" cy="82550"/>
            </a:xfrm>
            <a:custGeom>
              <a:avLst/>
              <a:gdLst>
                <a:gd name="T0" fmla="*/ 3 w 23"/>
                <a:gd name="T1" fmla="*/ 0 h 16"/>
                <a:gd name="T2" fmla="*/ 1 w 23"/>
                <a:gd name="T3" fmla="*/ 1 h 16"/>
                <a:gd name="T4" fmla="*/ 1 w 23"/>
                <a:gd name="T5" fmla="*/ 3 h 16"/>
                <a:gd name="T6" fmla="*/ 20 w 23"/>
                <a:gd name="T7" fmla="*/ 16 h 16"/>
                <a:gd name="T8" fmla="*/ 22 w 23"/>
                <a:gd name="T9" fmla="*/ 15 h 16"/>
                <a:gd name="T10" fmla="*/ 22 w 23"/>
                <a:gd name="T11" fmla="*/ 13 h 16"/>
                <a:gd name="T12" fmla="*/ 3 w 2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23" h="16">
                  <a:moveTo>
                    <a:pt x="3" y="0"/>
                  </a:moveTo>
                  <a:cubicBezTo>
                    <a:pt x="2" y="0"/>
                    <a:pt x="1" y="0"/>
                    <a:pt x="1" y="1"/>
                  </a:cubicBezTo>
                  <a:cubicBezTo>
                    <a:pt x="0" y="1"/>
                    <a:pt x="1" y="2"/>
                    <a:pt x="1" y="3"/>
                  </a:cubicBezTo>
                  <a:cubicBezTo>
                    <a:pt x="20" y="16"/>
                    <a:pt x="20" y="16"/>
                    <a:pt x="20" y="16"/>
                  </a:cubicBezTo>
                  <a:cubicBezTo>
                    <a:pt x="21" y="16"/>
                    <a:pt x="22" y="16"/>
                    <a:pt x="22" y="15"/>
                  </a:cubicBezTo>
                  <a:cubicBezTo>
                    <a:pt x="23" y="15"/>
                    <a:pt x="23" y="14"/>
                    <a:pt x="22" y="13"/>
                  </a:cubicBezTo>
                  <a:lnTo>
                    <a:pt x="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2" name="FLYING IMPRESSION FID FEIZHAO    qq:1964271550"/>
          <p:cNvSpPr txBox="1"/>
          <p:nvPr/>
        </p:nvSpPr>
        <p:spPr>
          <a:xfrm>
            <a:off x="6439080" y="2791529"/>
            <a:ext cx="4545013" cy="491994"/>
          </a:xfrm>
          <a:prstGeom prst="rect">
            <a:avLst/>
          </a:prstGeom>
          <a:noFill/>
        </p:spPr>
        <p:txBody>
          <a:bodyPr wrap="square" rtlCol="0">
            <a:spAutoFit/>
          </a:bodyPr>
          <a:lstStyle/>
          <a:p>
            <a:pPr>
              <a:lnSpc>
                <a:spcPct val="130000"/>
              </a:lnSpc>
            </a:pPr>
            <a:r>
              <a:rPr lang="en-US" altLang="zh-CN" sz="1050" dirty="0">
                <a:solidFill>
                  <a:schemeClr val="bg2">
                    <a:lumMod val="25000"/>
                  </a:schemeClr>
                </a:solidFill>
                <a:latin typeface="微软雅黑" panose="020B0503020204020204" pitchFamily="34" charset="-122"/>
                <a:ea typeface="微软雅黑" panose="020B0503020204020204" pitchFamily="34" charset="-122"/>
              </a:rPr>
              <a:t>Flying impression graphic design thank you for buying this template, we mainly engaged in various types of advertising graphic design.</a:t>
            </a:r>
            <a:endParaRPr lang="en-US" altLang="zh-CN" sz="105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15"/>
                                        </p:tgtEl>
                                        <p:attrNameLst>
                                          <p:attrName>r</p:attrName>
                                        </p:attrNameLst>
                                      </p:cBhvr>
                                    </p:animRot>
                                    <p:animRot by="-240000">
                                      <p:cBhvr>
                                        <p:cTn id="11" dur="200" fill="hold">
                                          <p:stCondLst>
                                            <p:cond delay="200"/>
                                          </p:stCondLst>
                                        </p:cTn>
                                        <p:tgtEl>
                                          <p:spTgt spid="15"/>
                                        </p:tgtEl>
                                        <p:attrNameLst>
                                          <p:attrName>r</p:attrName>
                                        </p:attrNameLst>
                                      </p:cBhvr>
                                    </p:animRot>
                                    <p:animRot by="240000">
                                      <p:cBhvr>
                                        <p:cTn id="12" dur="200" fill="hold">
                                          <p:stCondLst>
                                            <p:cond delay="400"/>
                                          </p:stCondLst>
                                        </p:cTn>
                                        <p:tgtEl>
                                          <p:spTgt spid="15"/>
                                        </p:tgtEl>
                                        <p:attrNameLst>
                                          <p:attrName>r</p:attrName>
                                        </p:attrNameLst>
                                      </p:cBhvr>
                                    </p:animRot>
                                    <p:animRot by="-240000">
                                      <p:cBhvr>
                                        <p:cTn id="13" dur="200" fill="hold">
                                          <p:stCondLst>
                                            <p:cond delay="600"/>
                                          </p:stCondLst>
                                        </p:cTn>
                                        <p:tgtEl>
                                          <p:spTgt spid="15"/>
                                        </p:tgtEl>
                                        <p:attrNameLst>
                                          <p:attrName>r</p:attrName>
                                        </p:attrNameLst>
                                      </p:cBhvr>
                                    </p:animRot>
                                    <p:animRot by="120000">
                                      <p:cBhvr>
                                        <p:cTn id="14" dur="200" fill="hold">
                                          <p:stCondLst>
                                            <p:cond delay="800"/>
                                          </p:stCondLst>
                                        </p:cTn>
                                        <p:tgtEl>
                                          <p:spTgt spid="15"/>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1+#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1+#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1+#ppt_w/2"/>
                                          </p:val>
                                        </p:tav>
                                        <p:tav tm="100000">
                                          <p:val>
                                            <p:strVal val="#ppt_x"/>
                                          </p:val>
                                        </p:tav>
                                      </p:tavLst>
                                    </p:anim>
                                    <p:anim calcmode="lin" valueType="num">
                                      <p:cBhvr additive="base">
                                        <p:cTn id="28" dur="500" fill="hold"/>
                                        <p:tgtEl>
                                          <p:spTgt spid="58"/>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1+#ppt_w/2"/>
                                          </p:val>
                                        </p:tav>
                                        <p:tav tm="100000">
                                          <p:val>
                                            <p:strVal val="#ppt_x"/>
                                          </p:val>
                                        </p:tav>
                                      </p:tavLst>
                                    </p:anim>
                                    <p:anim calcmode="lin" valueType="num">
                                      <p:cBhvr additive="base">
                                        <p:cTn id="32" dur="500" fill="hold"/>
                                        <p:tgtEl>
                                          <p:spTgt spid="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FLYING IMPRESSION FID FEIZHAO    qq:1964271550"/>
          <p:cNvSpPr txBox="1"/>
          <p:nvPr/>
        </p:nvSpPr>
        <p:spPr>
          <a:xfrm>
            <a:off x="3105973" y="2598003"/>
            <a:ext cx="262128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rgbClr val="33C3AB"/>
                </a:solidFill>
                <a:latin typeface="微软雅黑" panose="020B0503020204020204" pitchFamily="34" charset="-122"/>
                <a:ea typeface="微软雅黑" panose="020B0503020204020204" pitchFamily="34" charset="-122"/>
                <a:sym typeface="+mn-ea"/>
              </a:rPr>
              <a:t>案例推广</a:t>
            </a:r>
            <a:endParaRPr kumimoji="0" lang="zh-CN" altLang="en-US" sz="4800" b="0" i="0" u="none" strike="noStrike" kern="1200" cap="none" spc="0" normalizeH="0" baseline="0" noProof="0" dirty="0">
              <a:ln>
                <a:noFill/>
              </a:ln>
              <a:solidFill>
                <a:srgbClr val="33C3AB"/>
              </a:solidFill>
              <a:effectLst/>
              <a:uLnTx/>
              <a:uFillTx/>
              <a:latin typeface="微软雅黑" panose="020B0503020204020204" pitchFamily="34" charset="-122"/>
              <a:ea typeface="微软雅黑" panose="020B0503020204020204" pitchFamily="34" charset="-122"/>
            </a:endParaRPr>
          </a:p>
        </p:txBody>
      </p:sp>
      <p:sp>
        <p:nvSpPr>
          <p:cNvPr id="52" name="FLYING IMPRESSION FID FEIZHAO    qq:1964271550"/>
          <p:cNvSpPr/>
          <p:nvPr/>
        </p:nvSpPr>
        <p:spPr>
          <a:xfrm>
            <a:off x="3105973" y="3485488"/>
            <a:ext cx="5216525" cy="829945"/>
          </a:xfrm>
          <a:prstGeom prst="rect">
            <a:avLst/>
          </a:prstGeom>
          <a:solidFill>
            <a:srgbClr val="33C3AB"/>
          </a:solidFill>
        </p:spPr>
        <p:txBody>
          <a:bodyPr wrap="none">
            <a:spAutoFit/>
          </a:bodyPr>
          <a:lstStyle/>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向家庭</a:t>
            </a:r>
            <a:r>
              <a:rPr lang="en-US" altLang="zh-CN" sz="2400" dirty="0">
                <a:solidFill>
                  <a:schemeClr val="bg1"/>
                </a:solidFill>
                <a:latin typeface="微软雅黑" panose="020B0503020204020204" pitchFamily="34" charset="-122"/>
                <a:ea typeface="微软雅黑" panose="020B0503020204020204" pitchFamily="34" charset="-122"/>
                <a:sym typeface="+mn-ea"/>
              </a:rPr>
              <a:t>Wi-Fi</a:t>
            </a:r>
            <a:r>
              <a:rPr lang="zh-CN" altLang="en-US" sz="2400" dirty="0">
                <a:solidFill>
                  <a:schemeClr val="bg1"/>
                </a:solidFill>
                <a:latin typeface="微软雅黑" panose="020B0503020204020204" pitchFamily="34" charset="-122"/>
                <a:ea typeface="微软雅黑" panose="020B0503020204020204" pitchFamily="34" charset="-122"/>
                <a:sym typeface="+mn-ea"/>
              </a:rPr>
              <a:t>、网络运维等方向推广，</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逐渐迈向从</a:t>
            </a:r>
            <a:r>
              <a:rPr lang="zh-CN" altLang="en-US" sz="2400" dirty="0">
                <a:solidFill>
                  <a:schemeClr val="bg1"/>
                </a:solidFill>
                <a:latin typeface="微软雅黑" panose="020B0503020204020204" pitchFamily="34" charset="-122"/>
                <a:ea typeface="微软雅黑" panose="020B0503020204020204" pitchFamily="34" charset="-122"/>
                <a:sym typeface="+mn-ea"/>
              </a:rPr>
              <a:t>网络</a:t>
            </a:r>
            <a:r>
              <a:rPr lang="zh-CN" altLang="en-US" sz="2400" dirty="0">
                <a:solidFill>
                  <a:schemeClr val="bg1"/>
                </a:solidFill>
                <a:latin typeface="微软雅黑" panose="020B0503020204020204" pitchFamily="34" charset="-122"/>
                <a:ea typeface="微软雅黑" panose="020B0503020204020204" pitchFamily="34" charset="-122"/>
                <a:sym typeface="+mn-ea"/>
              </a:rPr>
              <a:t>感知到认知的发展</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227116" y="192896"/>
            <a:ext cx="375666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智能网关、智能</a:t>
            </a:r>
            <a:r>
              <a:rPr lang="en-US" altLang="zh-CN" sz="2000" b="1" dirty="0">
                <a:solidFill>
                  <a:srgbClr val="364555"/>
                </a:solidFill>
                <a:latin typeface="微软雅黑" panose="020B0503020204020204" pitchFamily="34" charset="-122"/>
                <a:ea typeface="微软雅黑" panose="020B0503020204020204" pitchFamily="34" charset="-122"/>
              </a:rPr>
              <a:t>Wi-Fi</a:t>
            </a:r>
            <a:r>
              <a:rPr lang="zh-CN" altLang="en-US" sz="2000" b="1" dirty="0">
                <a:solidFill>
                  <a:srgbClr val="364555"/>
                </a:solidFill>
                <a:latin typeface="微软雅黑" panose="020B0503020204020204" pitchFamily="34" charset="-122"/>
                <a:ea typeface="微软雅黑" panose="020B0503020204020204" pitchFamily="34" charset="-122"/>
              </a:rPr>
              <a:t>、智能</a:t>
            </a:r>
            <a:r>
              <a:rPr lang="en-US" altLang="zh-CN" sz="2000" b="1" dirty="0">
                <a:solidFill>
                  <a:srgbClr val="364555"/>
                </a:solidFill>
                <a:latin typeface="微软雅黑" panose="020B0503020204020204" pitchFamily="34" charset="-122"/>
                <a:ea typeface="微软雅黑" panose="020B0503020204020204" pitchFamily="34" charset="-122"/>
              </a:rPr>
              <a:t>AP</a:t>
            </a:r>
            <a:endParaRPr lang="en-US" altLang="zh-CN"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a:xfrm>
            <a:off x="6309233" y="1994106"/>
            <a:ext cx="4668594" cy="4069867"/>
            <a:chOff x="2098355" y="789986"/>
            <a:chExt cx="4201275" cy="3662479"/>
          </a:xfrm>
        </p:grpSpPr>
        <p:pic>
          <p:nvPicPr>
            <p:cNvPr id="16" name="FLYING IMPRESSION FID FEIZHAO    qq:19642715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259685" y="888933"/>
              <a:ext cx="3878611" cy="2585925"/>
            </a:xfrm>
            <a:prstGeom prst="rect">
              <a:avLst/>
            </a:prstGeom>
          </p:spPr>
        </p:pic>
        <p:grpSp>
          <p:nvGrpSpPr>
            <p:cNvPr id="17" name="组合 16"/>
            <p:cNvGrpSpPr/>
            <p:nvPr/>
          </p:nvGrpSpPr>
          <p:grpSpPr>
            <a:xfrm>
              <a:off x="2098355" y="789986"/>
              <a:ext cx="4201275" cy="3662479"/>
              <a:chOff x="3552668" y="726551"/>
              <a:chExt cx="5148000" cy="4487791"/>
            </a:xfrm>
          </p:grpSpPr>
          <p:sp>
            <p:nvSpPr>
              <p:cNvPr id="18" name="FLYING IMPRESSION FID FEIZHAO    qq:1964271550"/>
              <p:cNvSpPr/>
              <p:nvPr/>
            </p:nvSpPr>
            <p:spPr>
              <a:xfrm>
                <a:off x="3726648" y="4871204"/>
                <a:ext cx="4800040" cy="343138"/>
              </a:xfrm>
              <a:prstGeom prst="ellipse">
                <a:avLst/>
              </a:prstGeom>
              <a:gradFill flip="none" rotWithShape="1">
                <a:gsLst>
                  <a:gs pos="0">
                    <a:schemeClr val="tx1">
                      <a:alpha val="60000"/>
                      <a:lumMod val="85000"/>
                      <a:lumOff val="15000"/>
                    </a:schemeClr>
                  </a:gs>
                  <a:gs pos="100000">
                    <a:srgbClr val="0D0D0D">
                      <a:alpha val="0"/>
                      <a:lumMod val="85000"/>
                      <a:lumOff val="1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LYING IMPRESSION FID FEIZHAO    qq:1964271550"/>
              <p:cNvSpPr/>
              <p:nvPr/>
            </p:nvSpPr>
            <p:spPr>
              <a:xfrm>
                <a:off x="3552668" y="726551"/>
                <a:ext cx="5148000" cy="3132000"/>
              </a:xfrm>
              <a:custGeom>
                <a:avLst/>
                <a:gdLst>
                  <a:gd name="connsiteX0" fmla="*/ 216000 w 5148000"/>
                  <a:gd name="connsiteY0" fmla="*/ 216000 h 3132000"/>
                  <a:gd name="connsiteX1" fmla="*/ 216000 w 5148000"/>
                  <a:gd name="connsiteY1" fmla="*/ 2916000 h 3132000"/>
                  <a:gd name="connsiteX2" fmla="*/ 4932000 w 5148000"/>
                  <a:gd name="connsiteY2" fmla="*/ 2916000 h 3132000"/>
                  <a:gd name="connsiteX3" fmla="*/ 4932000 w 5148000"/>
                  <a:gd name="connsiteY3" fmla="*/ 216000 h 3132000"/>
                  <a:gd name="connsiteX4" fmla="*/ 181341 w 5148000"/>
                  <a:gd name="connsiteY4" fmla="*/ 0 h 3132000"/>
                  <a:gd name="connsiteX5" fmla="*/ 4966659 w 5148000"/>
                  <a:gd name="connsiteY5" fmla="*/ 0 h 3132000"/>
                  <a:gd name="connsiteX6" fmla="*/ 5148000 w 5148000"/>
                  <a:gd name="connsiteY6" fmla="*/ 181341 h 3132000"/>
                  <a:gd name="connsiteX7" fmla="*/ 5148000 w 5148000"/>
                  <a:gd name="connsiteY7" fmla="*/ 3132000 h 3132000"/>
                  <a:gd name="connsiteX8" fmla="*/ 0 w 5148000"/>
                  <a:gd name="connsiteY8" fmla="*/ 3132000 h 3132000"/>
                  <a:gd name="connsiteX9" fmla="*/ 0 w 5148000"/>
                  <a:gd name="connsiteY9" fmla="*/ 181341 h 3132000"/>
                  <a:gd name="connsiteX10" fmla="*/ 181341 w 5148000"/>
                  <a:gd name="connsiteY10" fmla="*/ 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8000" h="3132000">
                    <a:moveTo>
                      <a:pt x="216000" y="216000"/>
                    </a:moveTo>
                    <a:lnTo>
                      <a:pt x="216000" y="2916000"/>
                    </a:lnTo>
                    <a:lnTo>
                      <a:pt x="4932000" y="2916000"/>
                    </a:lnTo>
                    <a:lnTo>
                      <a:pt x="4932000" y="216000"/>
                    </a:lnTo>
                    <a:close/>
                    <a:moveTo>
                      <a:pt x="181341" y="0"/>
                    </a:moveTo>
                    <a:lnTo>
                      <a:pt x="4966659" y="0"/>
                    </a:lnTo>
                    <a:cubicBezTo>
                      <a:pt x="5066811" y="0"/>
                      <a:pt x="5148000" y="81189"/>
                      <a:pt x="5148000" y="181341"/>
                    </a:cubicBezTo>
                    <a:lnTo>
                      <a:pt x="5148000" y="3132000"/>
                    </a:lnTo>
                    <a:lnTo>
                      <a:pt x="0" y="3132000"/>
                    </a:lnTo>
                    <a:lnTo>
                      <a:pt x="0" y="181341"/>
                    </a:lnTo>
                    <a:cubicBezTo>
                      <a:pt x="0" y="81189"/>
                      <a:pt x="81189" y="0"/>
                      <a:pt x="18134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FLYING IMPRESSION FID FEIZHAO    qq:1964271550"/>
              <p:cNvSpPr/>
              <p:nvPr/>
            </p:nvSpPr>
            <p:spPr>
              <a:xfrm>
                <a:off x="3552668" y="3858551"/>
                <a:ext cx="5148000" cy="509665"/>
              </a:xfrm>
              <a:custGeom>
                <a:avLst/>
                <a:gdLst>
                  <a:gd name="connsiteX0" fmla="*/ 0 w 5148000"/>
                  <a:gd name="connsiteY0" fmla="*/ 0 h 509665"/>
                  <a:gd name="connsiteX1" fmla="*/ 5148000 w 5148000"/>
                  <a:gd name="connsiteY1" fmla="*/ 0 h 509665"/>
                  <a:gd name="connsiteX2" fmla="*/ 5148000 w 5148000"/>
                  <a:gd name="connsiteY2" fmla="*/ 328324 h 509665"/>
                  <a:gd name="connsiteX3" fmla="*/ 4966659 w 5148000"/>
                  <a:gd name="connsiteY3" fmla="*/ 509665 h 509665"/>
                  <a:gd name="connsiteX4" fmla="*/ 181341 w 5148000"/>
                  <a:gd name="connsiteY4" fmla="*/ 509665 h 509665"/>
                  <a:gd name="connsiteX5" fmla="*/ 0 w 5148000"/>
                  <a:gd name="connsiteY5" fmla="*/ 328324 h 50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8000" h="509665">
                    <a:moveTo>
                      <a:pt x="0" y="0"/>
                    </a:moveTo>
                    <a:lnTo>
                      <a:pt x="5148000" y="0"/>
                    </a:lnTo>
                    <a:lnTo>
                      <a:pt x="5148000" y="328324"/>
                    </a:lnTo>
                    <a:cubicBezTo>
                      <a:pt x="5148000" y="428476"/>
                      <a:pt x="5066811" y="509665"/>
                      <a:pt x="4966659" y="509665"/>
                    </a:cubicBezTo>
                    <a:lnTo>
                      <a:pt x="181341" y="509665"/>
                    </a:lnTo>
                    <a:cubicBezTo>
                      <a:pt x="81189" y="509665"/>
                      <a:pt x="0" y="428476"/>
                      <a:pt x="0" y="328324"/>
                    </a:cubicBezTo>
                    <a:close/>
                  </a:path>
                </a:pathLst>
              </a:custGeom>
              <a:gradFill>
                <a:gsLst>
                  <a:gs pos="0">
                    <a:srgbClr val="929398"/>
                  </a:gs>
                  <a:gs pos="100000">
                    <a:srgbClr val="D0D2D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YING IMPRESSION FID FEIZHAO    qq:1964271550"/>
              <p:cNvSpPr/>
              <p:nvPr/>
            </p:nvSpPr>
            <p:spPr>
              <a:xfrm>
                <a:off x="5126730" y="4368216"/>
                <a:ext cx="1999876" cy="674557"/>
              </a:xfrm>
              <a:custGeom>
                <a:avLst/>
                <a:gdLst>
                  <a:gd name="connsiteX0" fmla="*/ 485189 w 2612038"/>
                  <a:gd name="connsiteY0" fmla="*/ 0 h 1054155"/>
                  <a:gd name="connsiteX1" fmla="*/ 2126847 w 2612038"/>
                  <a:gd name="connsiteY1" fmla="*/ 0 h 1054155"/>
                  <a:gd name="connsiteX2" fmla="*/ 2346146 w 2612038"/>
                  <a:gd name="connsiteY2" fmla="*/ 776937 h 1054155"/>
                  <a:gd name="connsiteX3" fmla="*/ 2612036 w 2612038"/>
                  <a:gd name="connsiteY3" fmla="*/ 974364 h 1054155"/>
                  <a:gd name="connsiteX4" fmla="*/ 2564864 w 2612038"/>
                  <a:gd name="connsiteY4" fmla="*/ 974364 h 1054155"/>
                  <a:gd name="connsiteX5" fmla="*/ 2585504 w 2612038"/>
                  <a:gd name="connsiteY5" fmla="*/ 977608 h 1054155"/>
                  <a:gd name="connsiteX6" fmla="*/ 2612038 w 2612038"/>
                  <a:gd name="connsiteY6" fmla="*/ 990447 h 1054155"/>
                  <a:gd name="connsiteX7" fmla="*/ 1306019 w 2612038"/>
                  <a:gd name="connsiteY7" fmla="*/ 1054155 h 1054155"/>
                  <a:gd name="connsiteX8" fmla="*/ 0 w 2612038"/>
                  <a:gd name="connsiteY8" fmla="*/ 990447 h 1054155"/>
                  <a:gd name="connsiteX9" fmla="*/ 26534 w 2612038"/>
                  <a:gd name="connsiteY9" fmla="*/ 977608 h 1054155"/>
                  <a:gd name="connsiteX10" fmla="*/ 47175 w 2612038"/>
                  <a:gd name="connsiteY10" fmla="*/ 974364 h 1054155"/>
                  <a:gd name="connsiteX11" fmla="*/ 0 w 2612038"/>
                  <a:gd name="connsiteY11" fmla="*/ 974364 h 1054155"/>
                  <a:gd name="connsiteX12" fmla="*/ 265890 w 2612038"/>
                  <a:gd name="connsiteY12" fmla="*/ 776937 h 105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2038" h="1054155">
                    <a:moveTo>
                      <a:pt x="485189" y="0"/>
                    </a:moveTo>
                    <a:lnTo>
                      <a:pt x="2126847" y="0"/>
                    </a:lnTo>
                    <a:lnTo>
                      <a:pt x="2346146" y="776937"/>
                    </a:lnTo>
                    <a:lnTo>
                      <a:pt x="2612036" y="974364"/>
                    </a:lnTo>
                    <a:lnTo>
                      <a:pt x="2564864" y="974364"/>
                    </a:lnTo>
                    <a:lnTo>
                      <a:pt x="2585504" y="977608"/>
                    </a:lnTo>
                    <a:cubicBezTo>
                      <a:pt x="2602902" y="981755"/>
                      <a:pt x="2612038" y="986049"/>
                      <a:pt x="2612038" y="990447"/>
                    </a:cubicBezTo>
                    <a:cubicBezTo>
                      <a:pt x="2612038" y="1025632"/>
                      <a:pt x="2027313" y="1054155"/>
                      <a:pt x="1306019" y="1054155"/>
                    </a:cubicBezTo>
                    <a:cubicBezTo>
                      <a:pt x="584725" y="1054155"/>
                      <a:pt x="0" y="1025632"/>
                      <a:pt x="0" y="990447"/>
                    </a:cubicBezTo>
                    <a:cubicBezTo>
                      <a:pt x="0" y="986049"/>
                      <a:pt x="9136" y="981755"/>
                      <a:pt x="26534" y="977608"/>
                    </a:cubicBezTo>
                    <a:lnTo>
                      <a:pt x="47175" y="974364"/>
                    </a:lnTo>
                    <a:lnTo>
                      <a:pt x="0" y="974364"/>
                    </a:lnTo>
                    <a:lnTo>
                      <a:pt x="265890" y="776937"/>
                    </a:lnTo>
                    <a:close/>
                  </a:path>
                </a:pathLst>
              </a:custGeom>
              <a:gradFill>
                <a:gsLst>
                  <a:gs pos="31000">
                    <a:srgbClr val="F2F2F2"/>
                  </a:gs>
                  <a:gs pos="13000">
                    <a:srgbClr val="929398"/>
                  </a:gs>
                  <a:gs pos="67000">
                    <a:srgbClr val="CCCCCE"/>
                  </a:gs>
                  <a:gs pos="100000">
                    <a:srgbClr val="9293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LYING IMPRESSION FID FEIZHAO    qq:1964271550"/>
              <p:cNvSpPr/>
              <p:nvPr/>
            </p:nvSpPr>
            <p:spPr>
              <a:xfrm>
                <a:off x="5126730" y="5006773"/>
                <a:ext cx="1999876" cy="36000"/>
              </a:xfrm>
              <a:prstGeom prst="rect">
                <a:avLst/>
              </a:prstGeom>
              <a:gradFill>
                <a:gsLst>
                  <a:gs pos="0">
                    <a:srgbClr val="262626"/>
                  </a:gs>
                  <a:gs pos="50000">
                    <a:srgbClr val="404040"/>
                  </a:gs>
                  <a:gs pos="100000">
                    <a:srgbClr val="262626"/>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LYING IMPRESSION FID FEIZHAO    qq:1964271550"/>
              <p:cNvSpPr/>
              <p:nvPr/>
            </p:nvSpPr>
            <p:spPr>
              <a:xfrm>
                <a:off x="6424414" y="726551"/>
                <a:ext cx="2276254" cy="3132000"/>
              </a:xfrm>
              <a:custGeom>
                <a:avLst/>
                <a:gdLst>
                  <a:gd name="connsiteX0" fmla="*/ 0 w 2276254"/>
                  <a:gd name="connsiteY0" fmla="*/ 0 h 3132000"/>
                  <a:gd name="connsiteX1" fmla="*/ 777237 w 2276254"/>
                  <a:gd name="connsiteY1" fmla="*/ 0 h 3132000"/>
                  <a:gd name="connsiteX2" fmla="*/ 1768840 w 2276254"/>
                  <a:gd name="connsiteY2" fmla="*/ 0 h 3132000"/>
                  <a:gd name="connsiteX3" fmla="*/ 2054039 w 2276254"/>
                  <a:gd name="connsiteY3" fmla="*/ 0 h 3132000"/>
                  <a:gd name="connsiteX4" fmla="*/ 2276254 w 2276254"/>
                  <a:gd name="connsiteY4" fmla="*/ 222215 h 3132000"/>
                  <a:gd name="connsiteX5" fmla="*/ 2276254 w 2276254"/>
                  <a:gd name="connsiteY5" fmla="*/ 2909785 h 3132000"/>
                  <a:gd name="connsiteX6" fmla="*/ 2054039 w 2276254"/>
                  <a:gd name="connsiteY6" fmla="*/ 3132000 h 3132000"/>
                  <a:gd name="connsiteX7" fmla="*/ 1326630 w 2276254"/>
                  <a:gd name="connsiteY7" fmla="*/ 3132000 h 3132000"/>
                  <a:gd name="connsiteX8" fmla="*/ 777237 w 2276254"/>
                  <a:gd name="connsiteY8" fmla="*/ 3132000 h 3132000"/>
                  <a:gd name="connsiteX9" fmla="*/ 442210 w 2276254"/>
                  <a:gd name="connsiteY9" fmla="*/ 3132000 h 3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6254" h="3132000">
                    <a:moveTo>
                      <a:pt x="0" y="0"/>
                    </a:moveTo>
                    <a:lnTo>
                      <a:pt x="777237" y="0"/>
                    </a:lnTo>
                    <a:lnTo>
                      <a:pt x="1768840" y="0"/>
                    </a:lnTo>
                    <a:lnTo>
                      <a:pt x="2054039" y="0"/>
                    </a:lnTo>
                    <a:cubicBezTo>
                      <a:pt x="2176765" y="0"/>
                      <a:pt x="2276254" y="99489"/>
                      <a:pt x="2276254" y="222215"/>
                    </a:cubicBezTo>
                    <a:lnTo>
                      <a:pt x="2276254" y="2909785"/>
                    </a:lnTo>
                    <a:cubicBezTo>
                      <a:pt x="2276254" y="3032511"/>
                      <a:pt x="2176765" y="3132000"/>
                      <a:pt x="2054039" y="3132000"/>
                    </a:cubicBezTo>
                    <a:lnTo>
                      <a:pt x="1326630" y="3132000"/>
                    </a:lnTo>
                    <a:lnTo>
                      <a:pt x="777237" y="3132000"/>
                    </a:lnTo>
                    <a:lnTo>
                      <a:pt x="442210" y="3132000"/>
                    </a:lnTo>
                    <a:close/>
                  </a:path>
                </a:pathLst>
              </a:custGeom>
              <a:gradFill>
                <a:gsLst>
                  <a:gs pos="0">
                    <a:srgbClr val="FFFFFF">
                      <a:alpha val="60000"/>
                    </a:srgbClr>
                  </a:gs>
                  <a:gs pos="67000">
                    <a:srgbClr val="FFFFFF">
                      <a:alpha val="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FLYING IMPRESSION FID FEIZHAO    qq:1964271550"/>
              <p:cNvPicPr>
                <a:picLocks noChangeAspect="1"/>
              </p:cNvPicPr>
              <p:nvPr/>
            </p:nvPicPr>
            <p:blipFill>
              <a:blip r:embed="rId2"/>
              <a:stretch>
                <a:fillRect/>
              </a:stretch>
            </p:blipFill>
            <p:spPr>
              <a:xfrm>
                <a:off x="6003655" y="3959266"/>
                <a:ext cx="246025" cy="299843"/>
              </a:xfrm>
              <a:prstGeom prst="rect">
                <a:avLst/>
              </a:prstGeom>
            </p:spPr>
          </p:pic>
        </p:grpSp>
      </p:grpSp>
      <p:sp>
        <p:nvSpPr>
          <p:cNvPr id="30" name="FLYING IMPRESSION FID FEIZHAO    qq:1964271550"/>
          <p:cNvSpPr/>
          <p:nvPr/>
        </p:nvSpPr>
        <p:spPr>
          <a:xfrm>
            <a:off x="1371951" y="3245075"/>
            <a:ext cx="951581" cy="951582"/>
          </a:xfrm>
          <a:prstGeom prst="round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2">
                  <a:lumMod val="25000"/>
                </a:schemeClr>
              </a:solidFill>
            </a:endParaRPr>
          </a:p>
        </p:txBody>
      </p:sp>
      <p:grpSp>
        <p:nvGrpSpPr>
          <p:cNvPr id="31" name="FLYING IMPRESSION FID FEIZHAO    qq:1964271550"/>
          <p:cNvGrpSpPr/>
          <p:nvPr/>
        </p:nvGrpSpPr>
        <p:grpSpPr>
          <a:xfrm>
            <a:off x="1612955" y="3478840"/>
            <a:ext cx="483225" cy="484052"/>
            <a:chOff x="7287419" y="3505994"/>
            <a:chExt cx="464344" cy="465138"/>
          </a:xfrm>
          <a:solidFill>
            <a:schemeClr val="bg2"/>
          </a:solidFill>
        </p:grpSpPr>
        <p:sp>
          <p:nvSpPr>
            <p:cNvPr id="33" name="FLYING IMPRESSION FID FEIZHAO    qq:1964271550"/>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charset="0"/>
              </a:endParaRPr>
            </a:p>
          </p:txBody>
        </p:sp>
        <p:sp>
          <p:nvSpPr>
            <p:cNvPr id="41" name="FLYING IMPRESSION FID FEIZHAO    qq:1964271550"/>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charset="0"/>
              </a:endParaRPr>
            </a:p>
          </p:txBody>
        </p:sp>
        <p:sp>
          <p:nvSpPr>
            <p:cNvPr id="42" name="FLYING IMPRESSION FID FEIZHAO    qq:1964271550"/>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charset="0"/>
              </a:endParaRPr>
            </a:p>
          </p:txBody>
        </p:sp>
        <p:sp>
          <p:nvSpPr>
            <p:cNvPr id="43" name="FLYING IMPRESSION FID FEIZHAO    qq:1964271550"/>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charset="0"/>
              </a:endParaRPr>
            </a:p>
          </p:txBody>
        </p:sp>
        <p:sp>
          <p:nvSpPr>
            <p:cNvPr id="44" name="FLYING IMPRESSION FID FEIZHAO    qq:1964271550"/>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charset="0"/>
              </a:endParaRPr>
            </a:p>
          </p:txBody>
        </p:sp>
        <p:sp>
          <p:nvSpPr>
            <p:cNvPr id="45" name="FLYING IMPRESSION FID FEIZHAO    qq:1964271550"/>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2400">
                <a:solidFill>
                  <a:schemeClr val="bg2">
                    <a:lumMod val="25000"/>
                  </a:schemeClr>
                </a:solidFill>
                <a:sym typeface="Gill Sans" charset="0"/>
              </a:endParaRPr>
            </a:p>
          </p:txBody>
        </p:sp>
      </p:grpSp>
      <p:sp>
        <p:nvSpPr>
          <p:cNvPr id="46" name="FLYING IMPRESSION FID FEIZHAO    qq:1964271550"/>
          <p:cNvSpPr/>
          <p:nvPr/>
        </p:nvSpPr>
        <p:spPr>
          <a:xfrm>
            <a:off x="1371951" y="4704610"/>
            <a:ext cx="951581" cy="951582"/>
          </a:xfrm>
          <a:prstGeom prst="round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2">
                  <a:lumMod val="25000"/>
                </a:schemeClr>
              </a:solidFill>
            </a:endParaRPr>
          </a:p>
        </p:txBody>
      </p:sp>
      <p:grpSp>
        <p:nvGrpSpPr>
          <p:cNvPr id="47" name="FLYING IMPRESSION FID FEIZHAO    qq:1964271550"/>
          <p:cNvGrpSpPr/>
          <p:nvPr/>
        </p:nvGrpSpPr>
        <p:grpSpPr>
          <a:xfrm>
            <a:off x="1601120" y="4938788"/>
            <a:ext cx="483225" cy="483225"/>
            <a:chOff x="7287419" y="2577307"/>
            <a:chExt cx="464344" cy="464344"/>
          </a:xfrm>
          <a:solidFill>
            <a:schemeClr val="bg2"/>
          </a:solidFill>
        </p:grpSpPr>
        <p:sp>
          <p:nvSpPr>
            <p:cNvPr id="48" name="FLYING IMPRESSION FID FEIZHAO    qq:1964271550"/>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sp>
          <p:nvSpPr>
            <p:cNvPr id="49" name="FLYING IMPRESSION FID FEIZHAO    qq:1964271550"/>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sp>
          <p:nvSpPr>
            <p:cNvPr id="50" name="FLYING IMPRESSION FID FEIZHAO    qq:1964271550"/>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grpSp>
      <p:sp>
        <p:nvSpPr>
          <p:cNvPr id="51" name="FLYING IMPRESSION FID FEIZHAO    qq:1964271550"/>
          <p:cNvSpPr/>
          <p:nvPr/>
        </p:nvSpPr>
        <p:spPr>
          <a:xfrm>
            <a:off x="1371951" y="1791640"/>
            <a:ext cx="951581" cy="951582"/>
          </a:xfrm>
          <a:prstGeom prst="round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2">
                  <a:lumMod val="25000"/>
                </a:schemeClr>
              </a:solidFill>
            </a:endParaRPr>
          </a:p>
        </p:txBody>
      </p:sp>
      <p:grpSp>
        <p:nvGrpSpPr>
          <p:cNvPr id="52" name="FLYING IMPRESSION FID FEIZHAO    qq:1964271550"/>
          <p:cNvGrpSpPr/>
          <p:nvPr/>
        </p:nvGrpSpPr>
        <p:grpSpPr>
          <a:xfrm>
            <a:off x="1612128" y="2025818"/>
            <a:ext cx="484051" cy="483225"/>
            <a:chOff x="2581275" y="2582069"/>
            <a:chExt cx="465138" cy="464344"/>
          </a:xfrm>
          <a:solidFill>
            <a:schemeClr val="bg2"/>
          </a:solidFill>
        </p:grpSpPr>
        <p:sp>
          <p:nvSpPr>
            <p:cNvPr id="53" name="FLYING IMPRESSION FID FEIZHAO    qq:1964271550"/>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sp>
          <p:nvSpPr>
            <p:cNvPr id="54" name="FLYING IMPRESSION FID FEIZHAO    qq:1964271550"/>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400">
                <a:solidFill>
                  <a:schemeClr val="bg2">
                    <a:lumMod val="25000"/>
                  </a:schemeClr>
                </a:solidFill>
                <a:effectLst>
                  <a:outerShdw blurRad="38100" dist="38100" dir="2700000" algn="tl">
                    <a:srgbClr val="000000"/>
                  </a:outerShdw>
                </a:effectLst>
                <a:latin typeface="Gill Sans" charset="0"/>
                <a:sym typeface="Gill Sans" charset="0"/>
              </a:endParaRPr>
            </a:p>
          </p:txBody>
        </p:sp>
      </p:grpSp>
      <p:sp>
        <p:nvSpPr>
          <p:cNvPr id="55" name="FLYING IMPRESSION FID FEIZHAO    qq:1964271550"/>
          <p:cNvSpPr txBox="1"/>
          <p:nvPr/>
        </p:nvSpPr>
        <p:spPr>
          <a:xfrm>
            <a:off x="2675489" y="2194161"/>
            <a:ext cx="2930683" cy="572464"/>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6" name="FLYING IMPRESSION FID FEIZHAO    qq:1964271550"/>
          <p:cNvSpPr txBox="1"/>
          <p:nvPr/>
        </p:nvSpPr>
        <p:spPr>
          <a:xfrm>
            <a:off x="2675489" y="1794051"/>
            <a:ext cx="1210588" cy="400110"/>
          </a:xfrm>
          <a:prstGeom prst="rect">
            <a:avLst/>
          </a:prstGeom>
          <a:noFill/>
        </p:spPr>
        <p:txBody>
          <a:bodyPr wrap="none" rtlCol="0">
            <a:spAutoFit/>
          </a:bodyPr>
          <a:lstStyle/>
          <a:p>
            <a:r>
              <a:rPr lang="zh-CN" altLang="en-US" sz="2000" b="1" dirty="0">
                <a:solidFill>
                  <a:srgbClr val="EB5F56"/>
                </a:solidFill>
                <a:latin typeface="微软雅黑" panose="020B0503020204020204" pitchFamily="34" charset="-122"/>
                <a:ea typeface="微软雅黑" panose="020B0503020204020204" pitchFamily="34" charset="-122"/>
              </a:rPr>
              <a:t>添加标题</a:t>
            </a:r>
            <a:endParaRPr lang="zh-CN" altLang="en-US" sz="2000" b="1" dirty="0">
              <a:solidFill>
                <a:srgbClr val="EB5F56"/>
              </a:solidFill>
              <a:latin typeface="微软雅黑" panose="020B0503020204020204" pitchFamily="34" charset="-122"/>
              <a:ea typeface="微软雅黑" panose="020B0503020204020204" pitchFamily="34" charset="-122"/>
            </a:endParaRPr>
          </a:p>
        </p:txBody>
      </p:sp>
      <p:sp>
        <p:nvSpPr>
          <p:cNvPr id="57" name="FLYING IMPRESSION FID FEIZHAO    qq:1964271550"/>
          <p:cNvSpPr txBox="1"/>
          <p:nvPr/>
        </p:nvSpPr>
        <p:spPr>
          <a:xfrm>
            <a:off x="2675489" y="3647596"/>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8" name="FLYING IMPRESSION FID FEIZHAO    qq:1964271550"/>
          <p:cNvSpPr txBox="1"/>
          <p:nvPr/>
        </p:nvSpPr>
        <p:spPr>
          <a:xfrm>
            <a:off x="2675489" y="3247486"/>
            <a:ext cx="1210588" cy="400110"/>
          </a:xfrm>
          <a:prstGeom prst="rect">
            <a:avLst/>
          </a:prstGeom>
          <a:noFill/>
        </p:spPr>
        <p:txBody>
          <a:bodyPr wrap="none" rtlCol="0">
            <a:spAutoFit/>
          </a:bodyPr>
          <a:lstStyle/>
          <a:p>
            <a:r>
              <a:rPr lang="zh-CN" altLang="en-US" sz="2000" b="1" dirty="0">
                <a:solidFill>
                  <a:srgbClr val="33C3AB"/>
                </a:solidFill>
                <a:latin typeface="微软雅黑" panose="020B0503020204020204" pitchFamily="34" charset="-122"/>
                <a:ea typeface="微软雅黑" panose="020B0503020204020204" pitchFamily="34" charset="-122"/>
              </a:rPr>
              <a:t>添加标题</a:t>
            </a:r>
            <a:endParaRPr lang="zh-CN" altLang="en-US" sz="2000" b="1" dirty="0">
              <a:solidFill>
                <a:srgbClr val="33C3AB"/>
              </a:solidFill>
              <a:latin typeface="微软雅黑" panose="020B0503020204020204" pitchFamily="34" charset="-122"/>
              <a:ea typeface="微软雅黑" panose="020B0503020204020204" pitchFamily="34" charset="-122"/>
            </a:endParaRPr>
          </a:p>
        </p:txBody>
      </p:sp>
      <p:sp>
        <p:nvSpPr>
          <p:cNvPr id="59" name="FLYING IMPRESSION FID FEIZHAO    qq:1964271550"/>
          <p:cNvSpPr txBox="1"/>
          <p:nvPr/>
        </p:nvSpPr>
        <p:spPr>
          <a:xfrm>
            <a:off x="2675489" y="5101031"/>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0" name="FLYING IMPRESSION FID FEIZHAO    qq:1964271550"/>
          <p:cNvSpPr txBox="1"/>
          <p:nvPr/>
        </p:nvSpPr>
        <p:spPr>
          <a:xfrm>
            <a:off x="2675489" y="4700921"/>
            <a:ext cx="1210588" cy="400110"/>
          </a:xfrm>
          <a:prstGeom prst="rect">
            <a:avLst/>
          </a:prstGeom>
          <a:noFill/>
        </p:spPr>
        <p:txBody>
          <a:bodyPr wrap="none" rtlCol="0">
            <a:spAutoFit/>
          </a:bodyPr>
          <a:lstStyle/>
          <a:p>
            <a:r>
              <a:rPr lang="zh-CN" altLang="en-US" sz="2000" b="1" dirty="0">
                <a:solidFill>
                  <a:srgbClr val="EB5F56"/>
                </a:solidFill>
                <a:latin typeface="微软雅黑" panose="020B0503020204020204" pitchFamily="34" charset="-122"/>
                <a:ea typeface="微软雅黑" panose="020B0503020204020204" pitchFamily="34" charset="-122"/>
              </a:rPr>
              <a:t>添加标题</a:t>
            </a:r>
            <a:endParaRPr lang="zh-CN" altLang="en-US" sz="2000" b="1" dirty="0">
              <a:solidFill>
                <a:srgbClr val="EB5F56"/>
              </a:solidFill>
              <a:latin typeface="微软雅黑" panose="020B0503020204020204" pitchFamily="34" charset="-122"/>
              <a:ea typeface="微软雅黑" panose="020B0503020204020204" pitchFamily="34" charset="-122"/>
            </a:endParaRPr>
          </a:p>
        </p:txBody>
      </p:sp>
      <p:sp>
        <p:nvSpPr>
          <p:cNvPr id="6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1" nodeType="clickEffect">
                                  <p:stCondLst>
                                    <p:cond delay="0"/>
                                  </p:stCondLst>
                                  <p:childTnLst>
                                    <p:animRot by="120000">
                                      <p:cBhvr>
                                        <p:cTn id="37" dur="100" fill="hold">
                                          <p:stCondLst>
                                            <p:cond delay="0"/>
                                          </p:stCondLst>
                                        </p:cTn>
                                        <p:tgtEl>
                                          <p:spTgt spid="30"/>
                                        </p:tgtEl>
                                        <p:attrNameLst>
                                          <p:attrName>r</p:attrName>
                                        </p:attrNameLst>
                                      </p:cBhvr>
                                    </p:animRot>
                                    <p:animRot by="-240000">
                                      <p:cBhvr>
                                        <p:cTn id="38" dur="200" fill="hold">
                                          <p:stCondLst>
                                            <p:cond delay="200"/>
                                          </p:stCondLst>
                                        </p:cTn>
                                        <p:tgtEl>
                                          <p:spTgt spid="30"/>
                                        </p:tgtEl>
                                        <p:attrNameLst>
                                          <p:attrName>r</p:attrName>
                                        </p:attrNameLst>
                                      </p:cBhvr>
                                    </p:animRot>
                                    <p:animRot by="240000">
                                      <p:cBhvr>
                                        <p:cTn id="39" dur="200" fill="hold">
                                          <p:stCondLst>
                                            <p:cond delay="400"/>
                                          </p:stCondLst>
                                        </p:cTn>
                                        <p:tgtEl>
                                          <p:spTgt spid="30"/>
                                        </p:tgtEl>
                                        <p:attrNameLst>
                                          <p:attrName>r</p:attrName>
                                        </p:attrNameLst>
                                      </p:cBhvr>
                                    </p:animRot>
                                    <p:animRot by="-240000">
                                      <p:cBhvr>
                                        <p:cTn id="40" dur="200" fill="hold">
                                          <p:stCondLst>
                                            <p:cond delay="600"/>
                                          </p:stCondLst>
                                        </p:cTn>
                                        <p:tgtEl>
                                          <p:spTgt spid="30"/>
                                        </p:tgtEl>
                                        <p:attrNameLst>
                                          <p:attrName>r</p:attrName>
                                        </p:attrNameLst>
                                      </p:cBhvr>
                                    </p:animRot>
                                    <p:animRot by="120000">
                                      <p:cBhvr>
                                        <p:cTn id="41" dur="200" fill="hold">
                                          <p:stCondLst>
                                            <p:cond delay="800"/>
                                          </p:stCondLst>
                                        </p:cTn>
                                        <p:tgtEl>
                                          <p:spTgt spid="30"/>
                                        </p:tgtEl>
                                        <p:attrNameLst>
                                          <p:attrName>r</p:attrName>
                                        </p:attrNameLst>
                                      </p:cBhvr>
                                    </p:animRot>
                                  </p:childTnLst>
                                </p:cTn>
                              </p:par>
                              <p:par>
                                <p:cTn id="42" presetID="32" presetClass="emph" presetSubtype="0" fill="hold" nodeType="withEffect">
                                  <p:stCondLst>
                                    <p:cond delay="0"/>
                                  </p:stCondLst>
                                  <p:childTnLst>
                                    <p:animRot by="120000">
                                      <p:cBhvr>
                                        <p:cTn id="43" dur="100" fill="hold">
                                          <p:stCondLst>
                                            <p:cond delay="0"/>
                                          </p:stCondLst>
                                        </p:cTn>
                                        <p:tgtEl>
                                          <p:spTgt spid="31"/>
                                        </p:tgtEl>
                                        <p:attrNameLst>
                                          <p:attrName>r</p:attrName>
                                        </p:attrNameLst>
                                      </p:cBhvr>
                                    </p:animRot>
                                    <p:animRot by="-240000">
                                      <p:cBhvr>
                                        <p:cTn id="44" dur="200" fill="hold">
                                          <p:stCondLst>
                                            <p:cond delay="200"/>
                                          </p:stCondLst>
                                        </p:cTn>
                                        <p:tgtEl>
                                          <p:spTgt spid="31"/>
                                        </p:tgtEl>
                                        <p:attrNameLst>
                                          <p:attrName>r</p:attrName>
                                        </p:attrNameLst>
                                      </p:cBhvr>
                                    </p:animRot>
                                    <p:animRot by="240000">
                                      <p:cBhvr>
                                        <p:cTn id="45" dur="200" fill="hold">
                                          <p:stCondLst>
                                            <p:cond delay="400"/>
                                          </p:stCondLst>
                                        </p:cTn>
                                        <p:tgtEl>
                                          <p:spTgt spid="31"/>
                                        </p:tgtEl>
                                        <p:attrNameLst>
                                          <p:attrName>r</p:attrName>
                                        </p:attrNameLst>
                                      </p:cBhvr>
                                    </p:animRot>
                                    <p:animRot by="-240000">
                                      <p:cBhvr>
                                        <p:cTn id="46" dur="200" fill="hold">
                                          <p:stCondLst>
                                            <p:cond delay="600"/>
                                          </p:stCondLst>
                                        </p:cTn>
                                        <p:tgtEl>
                                          <p:spTgt spid="31"/>
                                        </p:tgtEl>
                                        <p:attrNameLst>
                                          <p:attrName>r</p:attrName>
                                        </p:attrNameLst>
                                      </p:cBhvr>
                                    </p:animRot>
                                    <p:animRot by="120000">
                                      <p:cBhvr>
                                        <p:cTn id="47" dur="200" fill="hold">
                                          <p:stCondLst>
                                            <p:cond delay="800"/>
                                          </p:stCondLst>
                                        </p:cTn>
                                        <p:tgtEl>
                                          <p:spTgt spid="31"/>
                                        </p:tgtEl>
                                        <p:attrNameLst>
                                          <p:attrName>r</p:attrName>
                                        </p:attrNameLst>
                                      </p:cBhvr>
                                    </p:animRot>
                                  </p:childTnLst>
                                </p:cTn>
                              </p:par>
                              <p:par>
                                <p:cTn id="48" presetID="32" presetClass="emph" presetSubtype="0" fill="hold" grpId="1" nodeType="withEffect">
                                  <p:stCondLst>
                                    <p:cond delay="0"/>
                                  </p:stCondLst>
                                  <p:childTnLst>
                                    <p:animRot by="120000">
                                      <p:cBhvr>
                                        <p:cTn id="49" dur="100" fill="hold">
                                          <p:stCondLst>
                                            <p:cond delay="0"/>
                                          </p:stCondLst>
                                        </p:cTn>
                                        <p:tgtEl>
                                          <p:spTgt spid="46"/>
                                        </p:tgtEl>
                                        <p:attrNameLst>
                                          <p:attrName>r</p:attrName>
                                        </p:attrNameLst>
                                      </p:cBhvr>
                                    </p:animRot>
                                    <p:animRot by="-240000">
                                      <p:cBhvr>
                                        <p:cTn id="50" dur="200" fill="hold">
                                          <p:stCondLst>
                                            <p:cond delay="200"/>
                                          </p:stCondLst>
                                        </p:cTn>
                                        <p:tgtEl>
                                          <p:spTgt spid="46"/>
                                        </p:tgtEl>
                                        <p:attrNameLst>
                                          <p:attrName>r</p:attrName>
                                        </p:attrNameLst>
                                      </p:cBhvr>
                                    </p:animRot>
                                    <p:animRot by="240000">
                                      <p:cBhvr>
                                        <p:cTn id="51" dur="200" fill="hold">
                                          <p:stCondLst>
                                            <p:cond delay="400"/>
                                          </p:stCondLst>
                                        </p:cTn>
                                        <p:tgtEl>
                                          <p:spTgt spid="46"/>
                                        </p:tgtEl>
                                        <p:attrNameLst>
                                          <p:attrName>r</p:attrName>
                                        </p:attrNameLst>
                                      </p:cBhvr>
                                    </p:animRot>
                                    <p:animRot by="-240000">
                                      <p:cBhvr>
                                        <p:cTn id="52" dur="200" fill="hold">
                                          <p:stCondLst>
                                            <p:cond delay="600"/>
                                          </p:stCondLst>
                                        </p:cTn>
                                        <p:tgtEl>
                                          <p:spTgt spid="46"/>
                                        </p:tgtEl>
                                        <p:attrNameLst>
                                          <p:attrName>r</p:attrName>
                                        </p:attrNameLst>
                                      </p:cBhvr>
                                    </p:animRot>
                                    <p:animRot by="120000">
                                      <p:cBhvr>
                                        <p:cTn id="53" dur="200" fill="hold">
                                          <p:stCondLst>
                                            <p:cond delay="800"/>
                                          </p:stCondLst>
                                        </p:cTn>
                                        <p:tgtEl>
                                          <p:spTgt spid="46"/>
                                        </p:tgtEl>
                                        <p:attrNameLst>
                                          <p:attrName>r</p:attrName>
                                        </p:attrNameLst>
                                      </p:cBhvr>
                                    </p:animRot>
                                  </p:childTnLst>
                                </p:cTn>
                              </p:par>
                              <p:par>
                                <p:cTn id="54" presetID="32" presetClass="emph" presetSubtype="0" fill="hold" nodeType="withEffect">
                                  <p:stCondLst>
                                    <p:cond delay="0"/>
                                  </p:stCondLst>
                                  <p:childTnLst>
                                    <p:animRot by="120000">
                                      <p:cBhvr>
                                        <p:cTn id="55" dur="100" fill="hold">
                                          <p:stCondLst>
                                            <p:cond delay="0"/>
                                          </p:stCondLst>
                                        </p:cTn>
                                        <p:tgtEl>
                                          <p:spTgt spid="47"/>
                                        </p:tgtEl>
                                        <p:attrNameLst>
                                          <p:attrName>r</p:attrName>
                                        </p:attrNameLst>
                                      </p:cBhvr>
                                    </p:animRot>
                                    <p:animRot by="-240000">
                                      <p:cBhvr>
                                        <p:cTn id="56" dur="200" fill="hold">
                                          <p:stCondLst>
                                            <p:cond delay="200"/>
                                          </p:stCondLst>
                                        </p:cTn>
                                        <p:tgtEl>
                                          <p:spTgt spid="47"/>
                                        </p:tgtEl>
                                        <p:attrNameLst>
                                          <p:attrName>r</p:attrName>
                                        </p:attrNameLst>
                                      </p:cBhvr>
                                    </p:animRot>
                                    <p:animRot by="240000">
                                      <p:cBhvr>
                                        <p:cTn id="57" dur="200" fill="hold">
                                          <p:stCondLst>
                                            <p:cond delay="400"/>
                                          </p:stCondLst>
                                        </p:cTn>
                                        <p:tgtEl>
                                          <p:spTgt spid="47"/>
                                        </p:tgtEl>
                                        <p:attrNameLst>
                                          <p:attrName>r</p:attrName>
                                        </p:attrNameLst>
                                      </p:cBhvr>
                                    </p:animRot>
                                    <p:animRot by="-240000">
                                      <p:cBhvr>
                                        <p:cTn id="58" dur="200" fill="hold">
                                          <p:stCondLst>
                                            <p:cond delay="600"/>
                                          </p:stCondLst>
                                        </p:cTn>
                                        <p:tgtEl>
                                          <p:spTgt spid="47"/>
                                        </p:tgtEl>
                                        <p:attrNameLst>
                                          <p:attrName>r</p:attrName>
                                        </p:attrNameLst>
                                      </p:cBhvr>
                                    </p:animRot>
                                    <p:animRot by="120000">
                                      <p:cBhvr>
                                        <p:cTn id="59" dur="200" fill="hold">
                                          <p:stCondLst>
                                            <p:cond delay="800"/>
                                          </p:stCondLst>
                                        </p:cTn>
                                        <p:tgtEl>
                                          <p:spTgt spid="47"/>
                                        </p:tgtEl>
                                        <p:attrNameLst>
                                          <p:attrName>r</p:attrName>
                                        </p:attrNameLst>
                                      </p:cBhvr>
                                    </p:animRot>
                                  </p:childTnLst>
                                </p:cTn>
                              </p:par>
                              <p:par>
                                <p:cTn id="60" presetID="32" presetClass="emph" presetSubtype="0" fill="hold" grpId="1" nodeType="withEffect">
                                  <p:stCondLst>
                                    <p:cond delay="0"/>
                                  </p:stCondLst>
                                  <p:childTnLst>
                                    <p:animRot by="120000">
                                      <p:cBhvr>
                                        <p:cTn id="61" dur="100" fill="hold">
                                          <p:stCondLst>
                                            <p:cond delay="0"/>
                                          </p:stCondLst>
                                        </p:cTn>
                                        <p:tgtEl>
                                          <p:spTgt spid="51"/>
                                        </p:tgtEl>
                                        <p:attrNameLst>
                                          <p:attrName>r</p:attrName>
                                        </p:attrNameLst>
                                      </p:cBhvr>
                                    </p:animRot>
                                    <p:animRot by="-240000">
                                      <p:cBhvr>
                                        <p:cTn id="62" dur="200" fill="hold">
                                          <p:stCondLst>
                                            <p:cond delay="200"/>
                                          </p:stCondLst>
                                        </p:cTn>
                                        <p:tgtEl>
                                          <p:spTgt spid="51"/>
                                        </p:tgtEl>
                                        <p:attrNameLst>
                                          <p:attrName>r</p:attrName>
                                        </p:attrNameLst>
                                      </p:cBhvr>
                                    </p:animRot>
                                    <p:animRot by="240000">
                                      <p:cBhvr>
                                        <p:cTn id="63" dur="200" fill="hold">
                                          <p:stCondLst>
                                            <p:cond delay="400"/>
                                          </p:stCondLst>
                                        </p:cTn>
                                        <p:tgtEl>
                                          <p:spTgt spid="51"/>
                                        </p:tgtEl>
                                        <p:attrNameLst>
                                          <p:attrName>r</p:attrName>
                                        </p:attrNameLst>
                                      </p:cBhvr>
                                    </p:animRot>
                                    <p:animRot by="-240000">
                                      <p:cBhvr>
                                        <p:cTn id="64" dur="200" fill="hold">
                                          <p:stCondLst>
                                            <p:cond delay="600"/>
                                          </p:stCondLst>
                                        </p:cTn>
                                        <p:tgtEl>
                                          <p:spTgt spid="51"/>
                                        </p:tgtEl>
                                        <p:attrNameLst>
                                          <p:attrName>r</p:attrName>
                                        </p:attrNameLst>
                                      </p:cBhvr>
                                    </p:animRot>
                                    <p:animRot by="120000">
                                      <p:cBhvr>
                                        <p:cTn id="65" dur="200" fill="hold">
                                          <p:stCondLst>
                                            <p:cond delay="800"/>
                                          </p:stCondLst>
                                        </p:cTn>
                                        <p:tgtEl>
                                          <p:spTgt spid="51"/>
                                        </p:tgtEl>
                                        <p:attrNameLst>
                                          <p:attrName>r</p:attrName>
                                        </p:attrNameLst>
                                      </p:cBhvr>
                                    </p:animRot>
                                  </p:childTnLst>
                                </p:cTn>
                              </p:par>
                              <p:par>
                                <p:cTn id="66" presetID="32" presetClass="emph" presetSubtype="0" fill="hold" nodeType="withEffect">
                                  <p:stCondLst>
                                    <p:cond delay="0"/>
                                  </p:stCondLst>
                                  <p:childTnLst>
                                    <p:animRot by="120000">
                                      <p:cBhvr>
                                        <p:cTn id="67" dur="100" fill="hold">
                                          <p:stCondLst>
                                            <p:cond delay="0"/>
                                          </p:stCondLst>
                                        </p:cTn>
                                        <p:tgtEl>
                                          <p:spTgt spid="52"/>
                                        </p:tgtEl>
                                        <p:attrNameLst>
                                          <p:attrName>r</p:attrName>
                                        </p:attrNameLst>
                                      </p:cBhvr>
                                    </p:animRot>
                                    <p:animRot by="-240000">
                                      <p:cBhvr>
                                        <p:cTn id="68" dur="200" fill="hold">
                                          <p:stCondLst>
                                            <p:cond delay="200"/>
                                          </p:stCondLst>
                                        </p:cTn>
                                        <p:tgtEl>
                                          <p:spTgt spid="52"/>
                                        </p:tgtEl>
                                        <p:attrNameLst>
                                          <p:attrName>r</p:attrName>
                                        </p:attrNameLst>
                                      </p:cBhvr>
                                    </p:animRot>
                                    <p:animRot by="240000">
                                      <p:cBhvr>
                                        <p:cTn id="69" dur="200" fill="hold">
                                          <p:stCondLst>
                                            <p:cond delay="400"/>
                                          </p:stCondLst>
                                        </p:cTn>
                                        <p:tgtEl>
                                          <p:spTgt spid="52"/>
                                        </p:tgtEl>
                                        <p:attrNameLst>
                                          <p:attrName>r</p:attrName>
                                        </p:attrNameLst>
                                      </p:cBhvr>
                                    </p:animRot>
                                    <p:animRot by="-240000">
                                      <p:cBhvr>
                                        <p:cTn id="70" dur="200" fill="hold">
                                          <p:stCondLst>
                                            <p:cond delay="600"/>
                                          </p:stCondLst>
                                        </p:cTn>
                                        <p:tgtEl>
                                          <p:spTgt spid="52"/>
                                        </p:tgtEl>
                                        <p:attrNameLst>
                                          <p:attrName>r</p:attrName>
                                        </p:attrNameLst>
                                      </p:cBhvr>
                                    </p:animRot>
                                    <p:animRot by="120000">
                                      <p:cBhvr>
                                        <p:cTn id="71" dur="200" fill="hold">
                                          <p:stCondLst>
                                            <p:cond delay="800"/>
                                          </p:stCondLst>
                                        </p:cTn>
                                        <p:tgtEl>
                                          <p:spTgt spid="52"/>
                                        </p:tgtEl>
                                        <p:attrNameLst>
                                          <p:attrName>r</p:attrName>
                                        </p:attrNameLst>
                                      </p:cBhvr>
                                    </p:animRot>
                                  </p:childTnLst>
                                </p:cTn>
                              </p:par>
                              <p:par>
                                <p:cTn id="72" presetID="32" presetClass="emph" presetSubtype="0" fill="hold" grpId="1" nodeType="withEffect">
                                  <p:stCondLst>
                                    <p:cond delay="0"/>
                                  </p:stCondLst>
                                  <p:childTnLst>
                                    <p:animRot by="120000">
                                      <p:cBhvr>
                                        <p:cTn id="73" dur="100" fill="hold">
                                          <p:stCondLst>
                                            <p:cond delay="0"/>
                                          </p:stCondLst>
                                        </p:cTn>
                                        <p:tgtEl>
                                          <p:spTgt spid="55"/>
                                        </p:tgtEl>
                                        <p:attrNameLst>
                                          <p:attrName>r</p:attrName>
                                        </p:attrNameLst>
                                      </p:cBhvr>
                                    </p:animRot>
                                    <p:animRot by="-240000">
                                      <p:cBhvr>
                                        <p:cTn id="74" dur="200" fill="hold">
                                          <p:stCondLst>
                                            <p:cond delay="200"/>
                                          </p:stCondLst>
                                        </p:cTn>
                                        <p:tgtEl>
                                          <p:spTgt spid="55"/>
                                        </p:tgtEl>
                                        <p:attrNameLst>
                                          <p:attrName>r</p:attrName>
                                        </p:attrNameLst>
                                      </p:cBhvr>
                                    </p:animRot>
                                    <p:animRot by="240000">
                                      <p:cBhvr>
                                        <p:cTn id="75" dur="200" fill="hold">
                                          <p:stCondLst>
                                            <p:cond delay="400"/>
                                          </p:stCondLst>
                                        </p:cTn>
                                        <p:tgtEl>
                                          <p:spTgt spid="55"/>
                                        </p:tgtEl>
                                        <p:attrNameLst>
                                          <p:attrName>r</p:attrName>
                                        </p:attrNameLst>
                                      </p:cBhvr>
                                    </p:animRot>
                                    <p:animRot by="-240000">
                                      <p:cBhvr>
                                        <p:cTn id="76" dur="200" fill="hold">
                                          <p:stCondLst>
                                            <p:cond delay="600"/>
                                          </p:stCondLst>
                                        </p:cTn>
                                        <p:tgtEl>
                                          <p:spTgt spid="55"/>
                                        </p:tgtEl>
                                        <p:attrNameLst>
                                          <p:attrName>r</p:attrName>
                                        </p:attrNameLst>
                                      </p:cBhvr>
                                    </p:animRot>
                                    <p:animRot by="120000">
                                      <p:cBhvr>
                                        <p:cTn id="77" dur="200" fill="hold">
                                          <p:stCondLst>
                                            <p:cond delay="800"/>
                                          </p:stCondLst>
                                        </p:cTn>
                                        <p:tgtEl>
                                          <p:spTgt spid="55"/>
                                        </p:tgtEl>
                                        <p:attrNameLst>
                                          <p:attrName>r</p:attrName>
                                        </p:attrNameLst>
                                      </p:cBhvr>
                                    </p:animRot>
                                  </p:childTnLst>
                                </p:cTn>
                              </p:par>
                              <p:par>
                                <p:cTn id="78" presetID="32" presetClass="emph" presetSubtype="0" fill="hold" grpId="1" nodeType="withEffect">
                                  <p:stCondLst>
                                    <p:cond delay="0"/>
                                  </p:stCondLst>
                                  <p:childTnLst>
                                    <p:animRot by="120000">
                                      <p:cBhvr>
                                        <p:cTn id="79" dur="100" fill="hold">
                                          <p:stCondLst>
                                            <p:cond delay="0"/>
                                          </p:stCondLst>
                                        </p:cTn>
                                        <p:tgtEl>
                                          <p:spTgt spid="56"/>
                                        </p:tgtEl>
                                        <p:attrNameLst>
                                          <p:attrName>r</p:attrName>
                                        </p:attrNameLst>
                                      </p:cBhvr>
                                    </p:animRot>
                                    <p:animRot by="-240000">
                                      <p:cBhvr>
                                        <p:cTn id="80" dur="200" fill="hold">
                                          <p:stCondLst>
                                            <p:cond delay="200"/>
                                          </p:stCondLst>
                                        </p:cTn>
                                        <p:tgtEl>
                                          <p:spTgt spid="56"/>
                                        </p:tgtEl>
                                        <p:attrNameLst>
                                          <p:attrName>r</p:attrName>
                                        </p:attrNameLst>
                                      </p:cBhvr>
                                    </p:animRot>
                                    <p:animRot by="240000">
                                      <p:cBhvr>
                                        <p:cTn id="81" dur="200" fill="hold">
                                          <p:stCondLst>
                                            <p:cond delay="400"/>
                                          </p:stCondLst>
                                        </p:cTn>
                                        <p:tgtEl>
                                          <p:spTgt spid="56"/>
                                        </p:tgtEl>
                                        <p:attrNameLst>
                                          <p:attrName>r</p:attrName>
                                        </p:attrNameLst>
                                      </p:cBhvr>
                                    </p:animRot>
                                    <p:animRot by="-240000">
                                      <p:cBhvr>
                                        <p:cTn id="82" dur="200" fill="hold">
                                          <p:stCondLst>
                                            <p:cond delay="600"/>
                                          </p:stCondLst>
                                        </p:cTn>
                                        <p:tgtEl>
                                          <p:spTgt spid="56"/>
                                        </p:tgtEl>
                                        <p:attrNameLst>
                                          <p:attrName>r</p:attrName>
                                        </p:attrNameLst>
                                      </p:cBhvr>
                                    </p:animRot>
                                    <p:animRot by="120000">
                                      <p:cBhvr>
                                        <p:cTn id="83" dur="200" fill="hold">
                                          <p:stCondLst>
                                            <p:cond delay="800"/>
                                          </p:stCondLst>
                                        </p:cTn>
                                        <p:tgtEl>
                                          <p:spTgt spid="56"/>
                                        </p:tgtEl>
                                        <p:attrNameLst>
                                          <p:attrName>r</p:attrName>
                                        </p:attrNameLst>
                                      </p:cBhvr>
                                    </p:animRot>
                                  </p:childTnLst>
                                </p:cTn>
                              </p:par>
                              <p:par>
                                <p:cTn id="84" presetID="32" presetClass="emph" presetSubtype="0" fill="hold" grpId="1" nodeType="withEffect">
                                  <p:stCondLst>
                                    <p:cond delay="0"/>
                                  </p:stCondLst>
                                  <p:childTnLst>
                                    <p:animRot by="120000">
                                      <p:cBhvr>
                                        <p:cTn id="85" dur="100" fill="hold">
                                          <p:stCondLst>
                                            <p:cond delay="0"/>
                                          </p:stCondLst>
                                        </p:cTn>
                                        <p:tgtEl>
                                          <p:spTgt spid="57"/>
                                        </p:tgtEl>
                                        <p:attrNameLst>
                                          <p:attrName>r</p:attrName>
                                        </p:attrNameLst>
                                      </p:cBhvr>
                                    </p:animRot>
                                    <p:animRot by="-240000">
                                      <p:cBhvr>
                                        <p:cTn id="86" dur="200" fill="hold">
                                          <p:stCondLst>
                                            <p:cond delay="200"/>
                                          </p:stCondLst>
                                        </p:cTn>
                                        <p:tgtEl>
                                          <p:spTgt spid="57"/>
                                        </p:tgtEl>
                                        <p:attrNameLst>
                                          <p:attrName>r</p:attrName>
                                        </p:attrNameLst>
                                      </p:cBhvr>
                                    </p:animRot>
                                    <p:animRot by="240000">
                                      <p:cBhvr>
                                        <p:cTn id="87" dur="200" fill="hold">
                                          <p:stCondLst>
                                            <p:cond delay="400"/>
                                          </p:stCondLst>
                                        </p:cTn>
                                        <p:tgtEl>
                                          <p:spTgt spid="57"/>
                                        </p:tgtEl>
                                        <p:attrNameLst>
                                          <p:attrName>r</p:attrName>
                                        </p:attrNameLst>
                                      </p:cBhvr>
                                    </p:animRot>
                                    <p:animRot by="-240000">
                                      <p:cBhvr>
                                        <p:cTn id="88" dur="200" fill="hold">
                                          <p:stCondLst>
                                            <p:cond delay="600"/>
                                          </p:stCondLst>
                                        </p:cTn>
                                        <p:tgtEl>
                                          <p:spTgt spid="57"/>
                                        </p:tgtEl>
                                        <p:attrNameLst>
                                          <p:attrName>r</p:attrName>
                                        </p:attrNameLst>
                                      </p:cBhvr>
                                    </p:animRot>
                                    <p:animRot by="120000">
                                      <p:cBhvr>
                                        <p:cTn id="89" dur="200" fill="hold">
                                          <p:stCondLst>
                                            <p:cond delay="800"/>
                                          </p:stCondLst>
                                        </p:cTn>
                                        <p:tgtEl>
                                          <p:spTgt spid="57"/>
                                        </p:tgtEl>
                                        <p:attrNameLst>
                                          <p:attrName>r</p:attrName>
                                        </p:attrNameLst>
                                      </p:cBhvr>
                                    </p:animRot>
                                  </p:childTnLst>
                                </p:cTn>
                              </p:par>
                              <p:par>
                                <p:cTn id="90" presetID="32" presetClass="emph" presetSubtype="0" fill="hold" grpId="1" nodeType="withEffect">
                                  <p:stCondLst>
                                    <p:cond delay="0"/>
                                  </p:stCondLst>
                                  <p:childTnLst>
                                    <p:animRot by="120000">
                                      <p:cBhvr>
                                        <p:cTn id="91" dur="100" fill="hold">
                                          <p:stCondLst>
                                            <p:cond delay="0"/>
                                          </p:stCondLst>
                                        </p:cTn>
                                        <p:tgtEl>
                                          <p:spTgt spid="58"/>
                                        </p:tgtEl>
                                        <p:attrNameLst>
                                          <p:attrName>r</p:attrName>
                                        </p:attrNameLst>
                                      </p:cBhvr>
                                    </p:animRot>
                                    <p:animRot by="-240000">
                                      <p:cBhvr>
                                        <p:cTn id="92" dur="200" fill="hold">
                                          <p:stCondLst>
                                            <p:cond delay="200"/>
                                          </p:stCondLst>
                                        </p:cTn>
                                        <p:tgtEl>
                                          <p:spTgt spid="58"/>
                                        </p:tgtEl>
                                        <p:attrNameLst>
                                          <p:attrName>r</p:attrName>
                                        </p:attrNameLst>
                                      </p:cBhvr>
                                    </p:animRot>
                                    <p:animRot by="240000">
                                      <p:cBhvr>
                                        <p:cTn id="93" dur="200" fill="hold">
                                          <p:stCondLst>
                                            <p:cond delay="400"/>
                                          </p:stCondLst>
                                        </p:cTn>
                                        <p:tgtEl>
                                          <p:spTgt spid="58"/>
                                        </p:tgtEl>
                                        <p:attrNameLst>
                                          <p:attrName>r</p:attrName>
                                        </p:attrNameLst>
                                      </p:cBhvr>
                                    </p:animRot>
                                    <p:animRot by="-240000">
                                      <p:cBhvr>
                                        <p:cTn id="94" dur="200" fill="hold">
                                          <p:stCondLst>
                                            <p:cond delay="600"/>
                                          </p:stCondLst>
                                        </p:cTn>
                                        <p:tgtEl>
                                          <p:spTgt spid="58"/>
                                        </p:tgtEl>
                                        <p:attrNameLst>
                                          <p:attrName>r</p:attrName>
                                        </p:attrNameLst>
                                      </p:cBhvr>
                                    </p:animRot>
                                    <p:animRot by="120000">
                                      <p:cBhvr>
                                        <p:cTn id="95" dur="200" fill="hold">
                                          <p:stCondLst>
                                            <p:cond delay="800"/>
                                          </p:stCondLst>
                                        </p:cTn>
                                        <p:tgtEl>
                                          <p:spTgt spid="58"/>
                                        </p:tgtEl>
                                        <p:attrNameLst>
                                          <p:attrName>r</p:attrName>
                                        </p:attrNameLst>
                                      </p:cBhvr>
                                    </p:animRot>
                                  </p:childTnLst>
                                </p:cTn>
                              </p:par>
                              <p:par>
                                <p:cTn id="96" presetID="32" presetClass="emph" presetSubtype="0" fill="hold" grpId="1" nodeType="withEffect">
                                  <p:stCondLst>
                                    <p:cond delay="0"/>
                                  </p:stCondLst>
                                  <p:childTnLst>
                                    <p:animRot by="120000">
                                      <p:cBhvr>
                                        <p:cTn id="97" dur="100" fill="hold">
                                          <p:stCondLst>
                                            <p:cond delay="0"/>
                                          </p:stCondLst>
                                        </p:cTn>
                                        <p:tgtEl>
                                          <p:spTgt spid="59"/>
                                        </p:tgtEl>
                                        <p:attrNameLst>
                                          <p:attrName>r</p:attrName>
                                        </p:attrNameLst>
                                      </p:cBhvr>
                                    </p:animRot>
                                    <p:animRot by="-240000">
                                      <p:cBhvr>
                                        <p:cTn id="98" dur="200" fill="hold">
                                          <p:stCondLst>
                                            <p:cond delay="200"/>
                                          </p:stCondLst>
                                        </p:cTn>
                                        <p:tgtEl>
                                          <p:spTgt spid="59"/>
                                        </p:tgtEl>
                                        <p:attrNameLst>
                                          <p:attrName>r</p:attrName>
                                        </p:attrNameLst>
                                      </p:cBhvr>
                                    </p:animRot>
                                    <p:animRot by="240000">
                                      <p:cBhvr>
                                        <p:cTn id="99" dur="200" fill="hold">
                                          <p:stCondLst>
                                            <p:cond delay="400"/>
                                          </p:stCondLst>
                                        </p:cTn>
                                        <p:tgtEl>
                                          <p:spTgt spid="59"/>
                                        </p:tgtEl>
                                        <p:attrNameLst>
                                          <p:attrName>r</p:attrName>
                                        </p:attrNameLst>
                                      </p:cBhvr>
                                    </p:animRot>
                                    <p:animRot by="-240000">
                                      <p:cBhvr>
                                        <p:cTn id="100" dur="200" fill="hold">
                                          <p:stCondLst>
                                            <p:cond delay="600"/>
                                          </p:stCondLst>
                                        </p:cTn>
                                        <p:tgtEl>
                                          <p:spTgt spid="59"/>
                                        </p:tgtEl>
                                        <p:attrNameLst>
                                          <p:attrName>r</p:attrName>
                                        </p:attrNameLst>
                                      </p:cBhvr>
                                    </p:animRot>
                                    <p:animRot by="120000">
                                      <p:cBhvr>
                                        <p:cTn id="101" dur="200" fill="hold">
                                          <p:stCondLst>
                                            <p:cond delay="800"/>
                                          </p:stCondLst>
                                        </p:cTn>
                                        <p:tgtEl>
                                          <p:spTgt spid="59"/>
                                        </p:tgtEl>
                                        <p:attrNameLst>
                                          <p:attrName>r</p:attrName>
                                        </p:attrNameLst>
                                      </p:cBhvr>
                                    </p:animRot>
                                  </p:childTnLst>
                                </p:cTn>
                              </p:par>
                              <p:par>
                                <p:cTn id="102" presetID="32" presetClass="emph" presetSubtype="0" fill="hold" grpId="1" nodeType="withEffect">
                                  <p:stCondLst>
                                    <p:cond delay="0"/>
                                  </p:stCondLst>
                                  <p:childTnLst>
                                    <p:animRot by="120000">
                                      <p:cBhvr>
                                        <p:cTn id="103" dur="100" fill="hold">
                                          <p:stCondLst>
                                            <p:cond delay="0"/>
                                          </p:stCondLst>
                                        </p:cTn>
                                        <p:tgtEl>
                                          <p:spTgt spid="60"/>
                                        </p:tgtEl>
                                        <p:attrNameLst>
                                          <p:attrName>r</p:attrName>
                                        </p:attrNameLst>
                                      </p:cBhvr>
                                    </p:animRot>
                                    <p:animRot by="-240000">
                                      <p:cBhvr>
                                        <p:cTn id="104" dur="200" fill="hold">
                                          <p:stCondLst>
                                            <p:cond delay="200"/>
                                          </p:stCondLst>
                                        </p:cTn>
                                        <p:tgtEl>
                                          <p:spTgt spid="60"/>
                                        </p:tgtEl>
                                        <p:attrNameLst>
                                          <p:attrName>r</p:attrName>
                                        </p:attrNameLst>
                                      </p:cBhvr>
                                    </p:animRot>
                                    <p:animRot by="240000">
                                      <p:cBhvr>
                                        <p:cTn id="105" dur="200" fill="hold">
                                          <p:stCondLst>
                                            <p:cond delay="400"/>
                                          </p:stCondLst>
                                        </p:cTn>
                                        <p:tgtEl>
                                          <p:spTgt spid="60"/>
                                        </p:tgtEl>
                                        <p:attrNameLst>
                                          <p:attrName>r</p:attrName>
                                        </p:attrNameLst>
                                      </p:cBhvr>
                                    </p:animRot>
                                    <p:animRot by="-240000">
                                      <p:cBhvr>
                                        <p:cTn id="106" dur="200" fill="hold">
                                          <p:stCondLst>
                                            <p:cond delay="600"/>
                                          </p:stCondLst>
                                        </p:cTn>
                                        <p:tgtEl>
                                          <p:spTgt spid="60"/>
                                        </p:tgtEl>
                                        <p:attrNameLst>
                                          <p:attrName>r</p:attrName>
                                        </p:attrNameLst>
                                      </p:cBhvr>
                                    </p:animRot>
                                    <p:animRot by="120000">
                                      <p:cBhvr>
                                        <p:cTn id="107" dur="200" fill="hold">
                                          <p:stCondLst>
                                            <p:cond delay="800"/>
                                          </p:stCondLst>
                                        </p:cTn>
                                        <p:tgtEl>
                                          <p:spTgt spid="6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46" grpId="0" animBg="1"/>
      <p:bldP spid="46" grpId="1" animBg="1"/>
      <p:bldP spid="51" grpId="0" animBg="1"/>
      <p:bldP spid="51" grpId="1" animBg="1"/>
      <p:bldP spid="55" grpId="0"/>
      <p:bldP spid="55" grpId="1"/>
      <p:bldP spid="56" grpId="0"/>
      <p:bldP spid="56" grpId="1"/>
      <p:bldP spid="57" grpId="0"/>
      <p:bldP spid="57" grpId="1"/>
      <p:bldP spid="58" grpId="0"/>
      <p:bldP spid="58" grpId="1"/>
      <p:bldP spid="59" grpId="0"/>
      <p:bldP spid="59" grpId="1"/>
      <p:bldP spid="60" grpId="0"/>
      <p:bldP spid="60"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3601006" y="192896"/>
            <a:ext cx="5008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符合动态节点可扩展特性模型的可视化方案</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39" name="FLYING IMPRESSION FID FEIZHAO    qq:1964271550"/>
          <p:cNvSpPr txBox="1"/>
          <p:nvPr/>
        </p:nvSpPr>
        <p:spPr>
          <a:xfrm>
            <a:off x="4507448" y="527040"/>
            <a:ext cx="3195994" cy="281937"/>
          </a:xfrm>
          <a:prstGeom prst="rect">
            <a:avLst/>
          </a:prstGeom>
          <a:noFill/>
        </p:spPr>
        <p:txBody>
          <a:bodyPr wrap="square" rtlCol="0">
            <a:spAutoFit/>
          </a:bodyPr>
          <a:lstStyle/>
          <a:p>
            <a:pPr algn="ctr">
              <a:lnSpc>
                <a:spcPct val="130000"/>
              </a:lnSpc>
            </a:pPr>
            <a:r>
              <a:rPr lang="en-US" altLang="zh-CN" sz="1050" dirty="0">
                <a:solidFill>
                  <a:srgbClr val="EB5F56"/>
                </a:solidFill>
                <a:latin typeface="微软雅黑" panose="020B0503020204020204" pitchFamily="34" charset="-122"/>
                <a:ea typeface="微软雅黑" panose="020B0503020204020204" pitchFamily="34" charset="-122"/>
              </a:rPr>
              <a:t>Choose to fly impression template</a:t>
            </a:r>
            <a:endParaRPr lang="en-US" altLang="zh-CN" sz="1050" dirty="0">
              <a:solidFill>
                <a:srgbClr val="EB5F56"/>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16" name="FLYING IMPRESSION FID FEIZHAO    qq:1964271550"/>
          <p:cNvSpPr/>
          <p:nvPr/>
        </p:nvSpPr>
        <p:spPr bwMode="auto">
          <a:xfrm>
            <a:off x="5330371" y="1973755"/>
            <a:ext cx="1512022" cy="1513845"/>
          </a:xfrm>
          <a:prstGeom prst="ellipse">
            <a:avLst/>
          </a:prstGeom>
          <a:solidFill>
            <a:srgbClr val="FCB030"/>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9" name="FLYING IMPRESSION FID FEIZHAO    qq:1964271550"/>
          <p:cNvSpPr>
            <a:spLocks noEditPoints="1"/>
          </p:cNvSpPr>
          <p:nvPr/>
        </p:nvSpPr>
        <p:spPr bwMode="auto">
          <a:xfrm>
            <a:off x="5753618" y="2415796"/>
            <a:ext cx="665530" cy="665530"/>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97 w 288"/>
              <a:gd name="T11" fmla="*/ 136 h 288"/>
              <a:gd name="T12" fmla="*/ 194 w 288"/>
              <a:gd name="T13" fmla="*/ 99 h 288"/>
              <a:gd name="T14" fmla="*/ 242 w 288"/>
              <a:gd name="T15" fmla="*/ 99 h 288"/>
              <a:gd name="T16" fmla="*/ 252 w 288"/>
              <a:gd name="T17" fmla="*/ 136 h 288"/>
              <a:gd name="T18" fmla="*/ 197 w 288"/>
              <a:gd name="T19" fmla="*/ 136 h 288"/>
              <a:gd name="T20" fmla="*/ 37 w 288"/>
              <a:gd name="T21" fmla="*/ 136 h 288"/>
              <a:gd name="T22" fmla="*/ 46 w 288"/>
              <a:gd name="T23" fmla="*/ 99 h 288"/>
              <a:gd name="T24" fmla="*/ 95 w 288"/>
              <a:gd name="T25" fmla="*/ 99 h 288"/>
              <a:gd name="T26" fmla="*/ 92 w 288"/>
              <a:gd name="T27" fmla="*/ 136 h 288"/>
              <a:gd name="T28" fmla="*/ 37 w 288"/>
              <a:gd name="T29" fmla="*/ 136 h 288"/>
              <a:gd name="T30" fmla="*/ 111 w 288"/>
              <a:gd name="T31" fmla="*/ 99 h 288"/>
              <a:gd name="T32" fmla="*/ 178 w 288"/>
              <a:gd name="T33" fmla="*/ 99 h 288"/>
              <a:gd name="T34" fmla="*/ 181 w 288"/>
              <a:gd name="T35" fmla="*/ 136 h 288"/>
              <a:gd name="T36" fmla="*/ 108 w 288"/>
              <a:gd name="T37" fmla="*/ 136 h 288"/>
              <a:gd name="T38" fmla="*/ 111 w 288"/>
              <a:gd name="T39" fmla="*/ 99 h 288"/>
              <a:gd name="T40" fmla="*/ 37 w 288"/>
              <a:gd name="T41" fmla="*/ 152 h 288"/>
              <a:gd name="T42" fmla="*/ 92 w 288"/>
              <a:gd name="T43" fmla="*/ 152 h 288"/>
              <a:gd name="T44" fmla="*/ 95 w 288"/>
              <a:gd name="T45" fmla="*/ 190 h 288"/>
              <a:gd name="T46" fmla="*/ 47 w 288"/>
              <a:gd name="T47" fmla="*/ 190 h 288"/>
              <a:gd name="T48" fmla="*/ 37 w 288"/>
              <a:gd name="T49" fmla="*/ 152 h 288"/>
              <a:gd name="T50" fmla="*/ 108 w 288"/>
              <a:gd name="T51" fmla="*/ 152 h 288"/>
              <a:gd name="T52" fmla="*/ 181 w 288"/>
              <a:gd name="T53" fmla="*/ 152 h 288"/>
              <a:gd name="T54" fmla="*/ 178 w 288"/>
              <a:gd name="T55" fmla="*/ 190 h 288"/>
              <a:gd name="T56" fmla="*/ 111 w 288"/>
              <a:gd name="T57" fmla="*/ 190 h 288"/>
              <a:gd name="T58" fmla="*/ 108 w 288"/>
              <a:gd name="T59" fmla="*/ 152 h 288"/>
              <a:gd name="T60" fmla="*/ 197 w 288"/>
              <a:gd name="T61" fmla="*/ 152 h 288"/>
              <a:gd name="T62" fmla="*/ 252 w 288"/>
              <a:gd name="T63" fmla="*/ 152 h 288"/>
              <a:gd name="T64" fmla="*/ 242 w 288"/>
              <a:gd name="T65" fmla="*/ 190 h 288"/>
              <a:gd name="T66" fmla="*/ 194 w 288"/>
              <a:gd name="T67" fmla="*/ 190 h 288"/>
              <a:gd name="T68" fmla="*/ 197 w 288"/>
              <a:gd name="T69" fmla="*/ 152 h 288"/>
              <a:gd name="T70" fmla="*/ 233 w 288"/>
              <a:gd name="T71" fmla="*/ 82 h 288"/>
              <a:gd name="T72" fmla="*/ 191 w 288"/>
              <a:gd name="T73" fmla="*/ 82 h 288"/>
              <a:gd name="T74" fmla="*/ 180 w 288"/>
              <a:gd name="T75" fmla="*/ 42 h 288"/>
              <a:gd name="T76" fmla="*/ 233 w 288"/>
              <a:gd name="T77" fmla="*/ 82 h 288"/>
              <a:gd name="T78" fmla="*/ 160 w 288"/>
              <a:gd name="T79" fmla="*/ 37 h 288"/>
              <a:gd name="T80" fmla="*/ 175 w 288"/>
              <a:gd name="T81" fmla="*/ 82 h 288"/>
              <a:gd name="T82" fmla="*/ 114 w 288"/>
              <a:gd name="T83" fmla="*/ 82 h 288"/>
              <a:gd name="T84" fmla="*/ 128 w 288"/>
              <a:gd name="T85" fmla="*/ 37 h 288"/>
              <a:gd name="T86" fmla="*/ 144 w 288"/>
              <a:gd name="T87" fmla="*/ 36 h 288"/>
              <a:gd name="T88" fmla="*/ 160 w 288"/>
              <a:gd name="T89" fmla="*/ 37 h 288"/>
              <a:gd name="T90" fmla="*/ 109 w 288"/>
              <a:gd name="T91" fmla="*/ 42 h 288"/>
              <a:gd name="T92" fmla="*/ 97 w 288"/>
              <a:gd name="T93" fmla="*/ 82 h 288"/>
              <a:gd name="T94" fmla="*/ 56 w 288"/>
              <a:gd name="T95" fmla="*/ 82 h 288"/>
              <a:gd name="T96" fmla="*/ 109 w 288"/>
              <a:gd name="T97" fmla="*/ 42 h 288"/>
              <a:gd name="T98" fmla="*/ 56 w 288"/>
              <a:gd name="T99" fmla="*/ 206 h 288"/>
              <a:gd name="T100" fmla="*/ 97 w 288"/>
              <a:gd name="T101" fmla="*/ 206 h 288"/>
              <a:gd name="T102" fmla="*/ 109 w 288"/>
              <a:gd name="T103" fmla="*/ 246 h 288"/>
              <a:gd name="T104" fmla="*/ 56 w 288"/>
              <a:gd name="T105" fmla="*/ 206 h 288"/>
              <a:gd name="T106" fmla="*/ 128 w 288"/>
              <a:gd name="T107" fmla="*/ 251 h 288"/>
              <a:gd name="T108" fmla="*/ 114 w 288"/>
              <a:gd name="T109" fmla="*/ 206 h 288"/>
              <a:gd name="T110" fmla="*/ 175 w 288"/>
              <a:gd name="T111" fmla="*/ 206 h 288"/>
              <a:gd name="T112" fmla="*/ 160 w 288"/>
              <a:gd name="T113" fmla="*/ 251 h 288"/>
              <a:gd name="T114" fmla="*/ 144 w 288"/>
              <a:gd name="T115" fmla="*/ 252 h 288"/>
              <a:gd name="T116" fmla="*/ 128 w 288"/>
              <a:gd name="T117" fmla="*/ 251 h 288"/>
              <a:gd name="T118" fmla="*/ 180 w 288"/>
              <a:gd name="T119" fmla="*/ 246 h 288"/>
              <a:gd name="T120" fmla="*/ 191 w 288"/>
              <a:gd name="T121" fmla="*/ 206 h 288"/>
              <a:gd name="T122" fmla="*/ 232 w 288"/>
              <a:gd name="T123" fmla="*/ 206 h 288"/>
              <a:gd name="T124" fmla="*/ 180 w 288"/>
              <a:gd name="T125" fmla="*/ 24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8" h="288">
                <a:moveTo>
                  <a:pt x="144" y="0"/>
                </a:moveTo>
                <a:cubicBezTo>
                  <a:pt x="65" y="0"/>
                  <a:pt x="0" y="65"/>
                  <a:pt x="0" y="144"/>
                </a:cubicBezTo>
                <a:cubicBezTo>
                  <a:pt x="0" y="224"/>
                  <a:pt x="65" y="288"/>
                  <a:pt x="144" y="288"/>
                </a:cubicBezTo>
                <a:cubicBezTo>
                  <a:pt x="224" y="288"/>
                  <a:pt x="288" y="224"/>
                  <a:pt x="288" y="144"/>
                </a:cubicBezTo>
                <a:cubicBezTo>
                  <a:pt x="288" y="65"/>
                  <a:pt x="224" y="0"/>
                  <a:pt x="144" y="0"/>
                </a:cubicBezTo>
                <a:close/>
                <a:moveTo>
                  <a:pt x="197" y="136"/>
                </a:moveTo>
                <a:cubicBezTo>
                  <a:pt x="197" y="123"/>
                  <a:pt x="196" y="110"/>
                  <a:pt x="194" y="99"/>
                </a:cubicBezTo>
                <a:cubicBezTo>
                  <a:pt x="242" y="99"/>
                  <a:pt x="242" y="99"/>
                  <a:pt x="242" y="99"/>
                </a:cubicBezTo>
                <a:cubicBezTo>
                  <a:pt x="247" y="110"/>
                  <a:pt x="251" y="123"/>
                  <a:pt x="252" y="136"/>
                </a:cubicBezTo>
                <a:lnTo>
                  <a:pt x="197" y="136"/>
                </a:lnTo>
                <a:close/>
                <a:moveTo>
                  <a:pt x="37" y="136"/>
                </a:moveTo>
                <a:cubicBezTo>
                  <a:pt x="38" y="123"/>
                  <a:pt x="41" y="110"/>
                  <a:pt x="46" y="99"/>
                </a:cubicBezTo>
                <a:cubicBezTo>
                  <a:pt x="95" y="99"/>
                  <a:pt x="95" y="99"/>
                  <a:pt x="95" y="99"/>
                </a:cubicBezTo>
                <a:cubicBezTo>
                  <a:pt x="93" y="110"/>
                  <a:pt x="92" y="123"/>
                  <a:pt x="92" y="136"/>
                </a:cubicBezTo>
                <a:lnTo>
                  <a:pt x="37" y="136"/>
                </a:lnTo>
                <a:close/>
                <a:moveTo>
                  <a:pt x="111" y="99"/>
                </a:moveTo>
                <a:cubicBezTo>
                  <a:pt x="178" y="99"/>
                  <a:pt x="178" y="99"/>
                  <a:pt x="178" y="99"/>
                </a:cubicBezTo>
                <a:cubicBezTo>
                  <a:pt x="179" y="110"/>
                  <a:pt x="181" y="123"/>
                  <a:pt x="181" y="136"/>
                </a:cubicBezTo>
                <a:cubicBezTo>
                  <a:pt x="108" y="136"/>
                  <a:pt x="108" y="136"/>
                  <a:pt x="108" y="136"/>
                </a:cubicBezTo>
                <a:cubicBezTo>
                  <a:pt x="108" y="123"/>
                  <a:pt x="109" y="110"/>
                  <a:pt x="111" y="99"/>
                </a:cubicBezTo>
                <a:close/>
                <a:moveTo>
                  <a:pt x="37" y="152"/>
                </a:moveTo>
                <a:cubicBezTo>
                  <a:pt x="92" y="152"/>
                  <a:pt x="92" y="152"/>
                  <a:pt x="92" y="152"/>
                </a:cubicBezTo>
                <a:cubicBezTo>
                  <a:pt x="92" y="166"/>
                  <a:pt x="93" y="179"/>
                  <a:pt x="95" y="190"/>
                </a:cubicBezTo>
                <a:cubicBezTo>
                  <a:pt x="47" y="190"/>
                  <a:pt x="47" y="190"/>
                  <a:pt x="47" y="190"/>
                </a:cubicBezTo>
                <a:cubicBezTo>
                  <a:pt x="41" y="179"/>
                  <a:pt x="38" y="166"/>
                  <a:pt x="37" y="152"/>
                </a:cubicBezTo>
                <a:close/>
                <a:moveTo>
                  <a:pt x="108" y="152"/>
                </a:moveTo>
                <a:cubicBezTo>
                  <a:pt x="181" y="152"/>
                  <a:pt x="181" y="152"/>
                  <a:pt x="181" y="152"/>
                </a:cubicBezTo>
                <a:cubicBezTo>
                  <a:pt x="180" y="166"/>
                  <a:pt x="179" y="179"/>
                  <a:pt x="178" y="190"/>
                </a:cubicBezTo>
                <a:cubicBezTo>
                  <a:pt x="111" y="190"/>
                  <a:pt x="111" y="190"/>
                  <a:pt x="111" y="190"/>
                </a:cubicBezTo>
                <a:cubicBezTo>
                  <a:pt x="109" y="179"/>
                  <a:pt x="108" y="166"/>
                  <a:pt x="108" y="152"/>
                </a:cubicBezTo>
                <a:close/>
                <a:moveTo>
                  <a:pt x="197" y="152"/>
                </a:moveTo>
                <a:cubicBezTo>
                  <a:pt x="252" y="152"/>
                  <a:pt x="252" y="152"/>
                  <a:pt x="252" y="152"/>
                </a:cubicBezTo>
                <a:cubicBezTo>
                  <a:pt x="251" y="166"/>
                  <a:pt x="247" y="179"/>
                  <a:pt x="242" y="190"/>
                </a:cubicBezTo>
                <a:cubicBezTo>
                  <a:pt x="194" y="190"/>
                  <a:pt x="194" y="190"/>
                  <a:pt x="194" y="190"/>
                </a:cubicBezTo>
                <a:cubicBezTo>
                  <a:pt x="196" y="179"/>
                  <a:pt x="197" y="166"/>
                  <a:pt x="197" y="152"/>
                </a:cubicBezTo>
                <a:close/>
                <a:moveTo>
                  <a:pt x="233" y="82"/>
                </a:moveTo>
                <a:cubicBezTo>
                  <a:pt x="191" y="82"/>
                  <a:pt x="191" y="82"/>
                  <a:pt x="191" y="82"/>
                </a:cubicBezTo>
                <a:cubicBezTo>
                  <a:pt x="188" y="67"/>
                  <a:pt x="184" y="53"/>
                  <a:pt x="180" y="42"/>
                </a:cubicBezTo>
                <a:cubicBezTo>
                  <a:pt x="201" y="50"/>
                  <a:pt x="220" y="64"/>
                  <a:pt x="233" y="82"/>
                </a:cubicBezTo>
                <a:close/>
                <a:moveTo>
                  <a:pt x="160" y="37"/>
                </a:moveTo>
                <a:cubicBezTo>
                  <a:pt x="166" y="49"/>
                  <a:pt x="171" y="64"/>
                  <a:pt x="175" y="82"/>
                </a:cubicBezTo>
                <a:cubicBezTo>
                  <a:pt x="114" y="82"/>
                  <a:pt x="114" y="82"/>
                  <a:pt x="114" y="82"/>
                </a:cubicBezTo>
                <a:cubicBezTo>
                  <a:pt x="118" y="64"/>
                  <a:pt x="123" y="49"/>
                  <a:pt x="128" y="37"/>
                </a:cubicBezTo>
                <a:cubicBezTo>
                  <a:pt x="134" y="37"/>
                  <a:pt x="139" y="36"/>
                  <a:pt x="144" y="36"/>
                </a:cubicBezTo>
                <a:cubicBezTo>
                  <a:pt x="150" y="36"/>
                  <a:pt x="155" y="37"/>
                  <a:pt x="160" y="37"/>
                </a:cubicBezTo>
                <a:close/>
                <a:moveTo>
                  <a:pt x="109" y="42"/>
                </a:moveTo>
                <a:cubicBezTo>
                  <a:pt x="104" y="53"/>
                  <a:pt x="100" y="67"/>
                  <a:pt x="97" y="82"/>
                </a:cubicBezTo>
                <a:cubicBezTo>
                  <a:pt x="56" y="82"/>
                  <a:pt x="56" y="82"/>
                  <a:pt x="56" y="82"/>
                </a:cubicBezTo>
                <a:cubicBezTo>
                  <a:pt x="69" y="64"/>
                  <a:pt x="87" y="50"/>
                  <a:pt x="109" y="42"/>
                </a:cubicBezTo>
                <a:close/>
                <a:moveTo>
                  <a:pt x="56" y="206"/>
                </a:moveTo>
                <a:cubicBezTo>
                  <a:pt x="97" y="206"/>
                  <a:pt x="97" y="206"/>
                  <a:pt x="97" y="206"/>
                </a:cubicBezTo>
                <a:cubicBezTo>
                  <a:pt x="100" y="222"/>
                  <a:pt x="104" y="235"/>
                  <a:pt x="109" y="246"/>
                </a:cubicBezTo>
                <a:cubicBezTo>
                  <a:pt x="87" y="239"/>
                  <a:pt x="69" y="225"/>
                  <a:pt x="56" y="206"/>
                </a:cubicBezTo>
                <a:close/>
                <a:moveTo>
                  <a:pt x="128" y="251"/>
                </a:moveTo>
                <a:cubicBezTo>
                  <a:pt x="123" y="240"/>
                  <a:pt x="118" y="225"/>
                  <a:pt x="114" y="206"/>
                </a:cubicBezTo>
                <a:cubicBezTo>
                  <a:pt x="175" y="206"/>
                  <a:pt x="175" y="206"/>
                  <a:pt x="175" y="206"/>
                </a:cubicBezTo>
                <a:cubicBezTo>
                  <a:pt x="171" y="225"/>
                  <a:pt x="166" y="240"/>
                  <a:pt x="160" y="251"/>
                </a:cubicBezTo>
                <a:cubicBezTo>
                  <a:pt x="155" y="252"/>
                  <a:pt x="150" y="252"/>
                  <a:pt x="144" y="252"/>
                </a:cubicBezTo>
                <a:cubicBezTo>
                  <a:pt x="139" y="252"/>
                  <a:pt x="133" y="252"/>
                  <a:pt x="128" y="251"/>
                </a:cubicBezTo>
                <a:close/>
                <a:moveTo>
                  <a:pt x="180" y="246"/>
                </a:moveTo>
                <a:cubicBezTo>
                  <a:pt x="184" y="235"/>
                  <a:pt x="188" y="222"/>
                  <a:pt x="191" y="206"/>
                </a:cubicBezTo>
                <a:cubicBezTo>
                  <a:pt x="232" y="206"/>
                  <a:pt x="232" y="206"/>
                  <a:pt x="232" y="206"/>
                </a:cubicBezTo>
                <a:cubicBezTo>
                  <a:pt x="219" y="225"/>
                  <a:pt x="201" y="238"/>
                  <a:pt x="180" y="24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7" name="FLYING IMPRESSION FID FEIZHAO    qq:1964271550"/>
          <p:cNvSpPr/>
          <p:nvPr/>
        </p:nvSpPr>
        <p:spPr bwMode="auto">
          <a:xfrm>
            <a:off x="4082657" y="2865000"/>
            <a:ext cx="1512022" cy="1513846"/>
          </a:xfrm>
          <a:prstGeom prst="ellipse">
            <a:avLst/>
          </a:prstGeom>
          <a:solidFill>
            <a:srgbClr val="33C3AB"/>
          </a:solidFill>
          <a:ln>
            <a:noFill/>
          </a:ln>
        </p:spPr>
        <p:txBody>
          <a:bodyPr vert="horz" wrap="square" lIns="91440" tIns="45720" rIns="91440" bIns="45720" numCol="1" anchor="t" anchorCtr="0" compatLnSpc="1"/>
          <a:lstStyle/>
          <a:p>
            <a:endParaRPr lang="zh-CN" altLang="en-US" sz="1400">
              <a:solidFill>
                <a:schemeClr val="bg2">
                  <a:lumMod val="25000"/>
                </a:schemeClr>
              </a:solidFill>
            </a:endParaRPr>
          </a:p>
        </p:txBody>
      </p:sp>
      <p:grpSp>
        <p:nvGrpSpPr>
          <p:cNvPr id="25" name="组合 24"/>
          <p:cNvGrpSpPr/>
          <p:nvPr/>
        </p:nvGrpSpPr>
        <p:grpSpPr>
          <a:xfrm>
            <a:off x="4481680" y="3217789"/>
            <a:ext cx="711243" cy="907448"/>
            <a:chOff x="3025776" y="4576763"/>
            <a:chExt cx="138113" cy="176213"/>
          </a:xfrm>
          <a:solidFill>
            <a:schemeClr val="bg1"/>
          </a:solidFill>
        </p:grpSpPr>
        <p:sp>
          <p:nvSpPr>
            <p:cNvPr id="26" name="FLYING IMPRESSION FID FEIZHAO    qq:1964271550"/>
            <p:cNvSpPr/>
            <p:nvPr/>
          </p:nvSpPr>
          <p:spPr bwMode="auto">
            <a:xfrm>
              <a:off x="3027363" y="4652963"/>
              <a:ext cx="136525" cy="100013"/>
            </a:xfrm>
            <a:custGeom>
              <a:avLst/>
              <a:gdLst>
                <a:gd name="T0" fmla="*/ 130 w 223"/>
                <a:gd name="T1" fmla="*/ 119 h 164"/>
                <a:gd name="T2" fmla="*/ 112 w 223"/>
                <a:gd name="T3" fmla="*/ 112 h 164"/>
                <a:gd name="T4" fmla="*/ 0 w 223"/>
                <a:gd name="T5" fmla="*/ 0 h 164"/>
                <a:gd name="T6" fmla="*/ 2 w 223"/>
                <a:gd name="T7" fmla="*/ 32 h 164"/>
                <a:gd name="T8" fmla="*/ 8 w 223"/>
                <a:gd name="T9" fmla="*/ 44 h 164"/>
                <a:gd name="T10" fmla="*/ 125 w 223"/>
                <a:gd name="T11" fmla="*/ 161 h 164"/>
                <a:gd name="T12" fmla="*/ 135 w 223"/>
                <a:gd name="T13" fmla="*/ 161 h 164"/>
                <a:gd name="T14" fmla="*/ 220 w 223"/>
                <a:gd name="T15" fmla="*/ 76 h 164"/>
                <a:gd name="T16" fmla="*/ 220 w 223"/>
                <a:gd name="T17" fmla="*/ 66 h 164"/>
                <a:gd name="T18" fmla="*/ 207 w 223"/>
                <a:gd name="T19" fmla="*/ 53 h 164"/>
                <a:gd name="T20" fmla="*/ 148 w 223"/>
                <a:gd name="T21" fmla="*/ 112 h 164"/>
                <a:gd name="T22" fmla="*/ 130 w 223"/>
                <a:gd name="T23" fmla="*/ 11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 h="164">
                  <a:moveTo>
                    <a:pt x="130" y="119"/>
                  </a:moveTo>
                  <a:cubicBezTo>
                    <a:pt x="123" y="119"/>
                    <a:pt x="116" y="117"/>
                    <a:pt x="112" y="112"/>
                  </a:cubicBezTo>
                  <a:cubicBezTo>
                    <a:pt x="0" y="0"/>
                    <a:pt x="0" y="0"/>
                    <a:pt x="0" y="0"/>
                  </a:cubicBezTo>
                  <a:cubicBezTo>
                    <a:pt x="2" y="32"/>
                    <a:pt x="2" y="32"/>
                    <a:pt x="2" y="32"/>
                  </a:cubicBezTo>
                  <a:cubicBezTo>
                    <a:pt x="3" y="36"/>
                    <a:pt x="5" y="42"/>
                    <a:pt x="8" y="44"/>
                  </a:cubicBezTo>
                  <a:cubicBezTo>
                    <a:pt x="125" y="161"/>
                    <a:pt x="125" y="161"/>
                    <a:pt x="125" y="161"/>
                  </a:cubicBezTo>
                  <a:cubicBezTo>
                    <a:pt x="128" y="164"/>
                    <a:pt x="132" y="164"/>
                    <a:pt x="135" y="161"/>
                  </a:cubicBezTo>
                  <a:cubicBezTo>
                    <a:pt x="220" y="76"/>
                    <a:pt x="220" y="76"/>
                    <a:pt x="220" y="76"/>
                  </a:cubicBezTo>
                  <a:cubicBezTo>
                    <a:pt x="223" y="73"/>
                    <a:pt x="223" y="69"/>
                    <a:pt x="220" y="66"/>
                  </a:cubicBezTo>
                  <a:cubicBezTo>
                    <a:pt x="207" y="53"/>
                    <a:pt x="207" y="53"/>
                    <a:pt x="207" y="53"/>
                  </a:cubicBezTo>
                  <a:cubicBezTo>
                    <a:pt x="148" y="112"/>
                    <a:pt x="148" y="112"/>
                    <a:pt x="148" y="112"/>
                  </a:cubicBezTo>
                  <a:cubicBezTo>
                    <a:pt x="143" y="117"/>
                    <a:pt x="137" y="119"/>
                    <a:pt x="130"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7" name="FLYING IMPRESSION FID FEIZHAO    qq:1964271550"/>
            <p:cNvSpPr>
              <a:spLocks noEditPoints="1"/>
            </p:cNvSpPr>
            <p:nvPr/>
          </p:nvSpPr>
          <p:spPr bwMode="auto">
            <a:xfrm>
              <a:off x="3025776" y="4576763"/>
              <a:ext cx="138113" cy="138113"/>
            </a:xfrm>
            <a:custGeom>
              <a:avLst/>
              <a:gdLst>
                <a:gd name="T0" fmla="*/ 107 w 227"/>
                <a:gd name="T1" fmla="*/ 12 h 225"/>
                <a:gd name="T2" fmla="*/ 95 w 227"/>
                <a:gd name="T3" fmla="*/ 6 h 225"/>
                <a:gd name="T4" fmla="*/ 32 w 227"/>
                <a:gd name="T5" fmla="*/ 0 h 225"/>
                <a:gd name="T6" fmla="*/ 31 w 227"/>
                <a:gd name="T7" fmla="*/ 0 h 225"/>
                <a:gd name="T8" fmla="*/ 20 w 227"/>
                <a:gd name="T9" fmla="*/ 5 h 225"/>
                <a:gd name="T10" fmla="*/ 5 w 227"/>
                <a:gd name="T11" fmla="*/ 19 h 225"/>
                <a:gd name="T12" fmla="*/ 1 w 227"/>
                <a:gd name="T13" fmla="*/ 31 h 225"/>
                <a:gd name="T14" fmla="*/ 6 w 227"/>
                <a:gd name="T15" fmla="*/ 94 h 225"/>
                <a:gd name="T16" fmla="*/ 12 w 227"/>
                <a:gd name="T17" fmla="*/ 107 h 225"/>
                <a:gd name="T18" fmla="*/ 129 w 227"/>
                <a:gd name="T19" fmla="*/ 223 h 225"/>
                <a:gd name="T20" fmla="*/ 134 w 227"/>
                <a:gd name="T21" fmla="*/ 225 h 225"/>
                <a:gd name="T22" fmla="*/ 139 w 227"/>
                <a:gd name="T23" fmla="*/ 223 h 225"/>
                <a:gd name="T24" fmla="*/ 224 w 227"/>
                <a:gd name="T25" fmla="*/ 138 h 225"/>
                <a:gd name="T26" fmla="*/ 224 w 227"/>
                <a:gd name="T27" fmla="*/ 128 h 225"/>
                <a:gd name="T28" fmla="*/ 107 w 227"/>
                <a:gd name="T29" fmla="*/ 12 h 225"/>
                <a:gd name="T30" fmla="*/ 28 w 227"/>
                <a:gd name="T31" fmla="*/ 27 h 225"/>
                <a:gd name="T32" fmla="*/ 39 w 227"/>
                <a:gd name="T33" fmla="*/ 23 h 225"/>
                <a:gd name="T34" fmla="*/ 50 w 227"/>
                <a:gd name="T35" fmla="*/ 27 h 225"/>
                <a:gd name="T36" fmla="*/ 50 w 227"/>
                <a:gd name="T37" fmla="*/ 49 h 225"/>
                <a:gd name="T38" fmla="*/ 39 w 227"/>
                <a:gd name="T39" fmla="*/ 54 h 225"/>
                <a:gd name="T40" fmla="*/ 28 w 227"/>
                <a:gd name="T41" fmla="*/ 49 h 225"/>
                <a:gd name="T42" fmla="*/ 28 w 227"/>
                <a:gd name="T43" fmla="*/ 2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225">
                  <a:moveTo>
                    <a:pt x="107" y="12"/>
                  </a:moveTo>
                  <a:cubicBezTo>
                    <a:pt x="104" y="9"/>
                    <a:pt x="99" y="6"/>
                    <a:pt x="95" y="6"/>
                  </a:cubicBezTo>
                  <a:cubicBezTo>
                    <a:pt x="32" y="0"/>
                    <a:pt x="32" y="0"/>
                    <a:pt x="32" y="0"/>
                  </a:cubicBezTo>
                  <a:cubicBezTo>
                    <a:pt x="32" y="0"/>
                    <a:pt x="31" y="0"/>
                    <a:pt x="31" y="0"/>
                  </a:cubicBezTo>
                  <a:cubicBezTo>
                    <a:pt x="27" y="0"/>
                    <a:pt x="22" y="2"/>
                    <a:pt x="20" y="5"/>
                  </a:cubicBezTo>
                  <a:cubicBezTo>
                    <a:pt x="5" y="19"/>
                    <a:pt x="5" y="19"/>
                    <a:pt x="5" y="19"/>
                  </a:cubicBezTo>
                  <a:cubicBezTo>
                    <a:pt x="2" y="22"/>
                    <a:pt x="0" y="27"/>
                    <a:pt x="1" y="31"/>
                  </a:cubicBezTo>
                  <a:cubicBezTo>
                    <a:pt x="6" y="94"/>
                    <a:pt x="6" y="94"/>
                    <a:pt x="6" y="94"/>
                  </a:cubicBezTo>
                  <a:cubicBezTo>
                    <a:pt x="7" y="98"/>
                    <a:pt x="9" y="104"/>
                    <a:pt x="12" y="107"/>
                  </a:cubicBezTo>
                  <a:cubicBezTo>
                    <a:pt x="129" y="223"/>
                    <a:pt x="129" y="223"/>
                    <a:pt x="129" y="223"/>
                  </a:cubicBezTo>
                  <a:cubicBezTo>
                    <a:pt x="130" y="225"/>
                    <a:pt x="132" y="225"/>
                    <a:pt x="134" y="225"/>
                  </a:cubicBezTo>
                  <a:cubicBezTo>
                    <a:pt x="136" y="225"/>
                    <a:pt x="138" y="225"/>
                    <a:pt x="139" y="223"/>
                  </a:cubicBezTo>
                  <a:cubicBezTo>
                    <a:pt x="224" y="138"/>
                    <a:pt x="224" y="138"/>
                    <a:pt x="224" y="138"/>
                  </a:cubicBezTo>
                  <a:cubicBezTo>
                    <a:pt x="227" y="136"/>
                    <a:pt x="227" y="131"/>
                    <a:pt x="224" y="128"/>
                  </a:cubicBezTo>
                  <a:lnTo>
                    <a:pt x="107" y="12"/>
                  </a:lnTo>
                  <a:close/>
                  <a:moveTo>
                    <a:pt x="28" y="27"/>
                  </a:moveTo>
                  <a:cubicBezTo>
                    <a:pt x="31" y="24"/>
                    <a:pt x="35" y="23"/>
                    <a:pt x="39" y="23"/>
                  </a:cubicBezTo>
                  <a:cubicBezTo>
                    <a:pt x="43" y="23"/>
                    <a:pt x="47" y="24"/>
                    <a:pt x="50" y="27"/>
                  </a:cubicBezTo>
                  <a:cubicBezTo>
                    <a:pt x="56" y="33"/>
                    <a:pt x="56" y="43"/>
                    <a:pt x="50" y="49"/>
                  </a:cubicBezTo>
                  <a:cubicBezTo>
                    <a:pt x="47" y="52"/>
                    <a:pt x="43" y="54"/>
                    <a:pt x="39" y="54"/>
                  </a:cubicBezTo>
                  <a:cubicBezTo>
                    <a:pt x="35" y="54"/>
                    <a:pt x="31" y="52"/>
                    <a:pt x="28" y="49"/>
                  </a:cubicBezTo>
                  <a:cubicBezTo>
                    <a:pt x="22" y="43"/>
                    <a:pt x="22" y="33"/>
                    <a:pt x="2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15" name="FLYING IMPRESSION FID FEIZHAO    qq:1964271550"/>
          <p:cNvSpPr/>
          <p:nvPr/>
        </p:nvSpPr>
        <p:spPr bwMode="auto">
          <a:xfrm>
            <a:off x="5328549" y="3808802"/>
            <a:ext cx="1513845" cy="1512933"/>
          </a:xfrm>
          <a:prstGeom prst="ellipse">
            <a:avLst/>
          </a:prstGeom>
          <a:solidFill>
            <a:srgbClr val="364555"/>
          </a:solidFill>
          <a:ln>
            <a:noFill/>
          </a:ln>
        </p:spPr>
        <p:txBody>
          <a:bodyPr vert="horz" wrap="square" lIns="91440" tIns="45720" rIns="91440" bIns="45720" numCol="1" anchor="t" anchorCtr="0" compatLnSpc="1"/>
          <a:lstStyle/>
          <a:p>
            <a:endParaRPr lang="zh-CN" altLang="en-US" sz="1400">
              <a:solidFill>
                <a:schemeClr val="bg2">
                  <a:lumMod val="25000"/>
                </a:schemeClr>
              </a:solidFill>
            </a:endParaRPr>
          </a:p>
        </p:txBody>
      </p:sp>
      <p:sp>
        <p:nvSpPr>
          <p:cNvPr id="28" name="FLYING IMPRESSION FID FEIZHAO    qq:1964271550"/>
          <p:cNvSpPr>
            <a:spLocks noEditPoints="1"/>
          </p:cNvSpPr>
          <p:nvPr/>
        </p:nvSpPr>
        <p:spPr bwMode="auto">
          <a:xfrm>
            <a:off x="5730305" y="4225663"/>
            <a:ext cx="695648" cy="701913"/>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63 w 288"/>
              <a:gd name="T11" fmla="*/ 189 h 288"/>
              <a:gd name="T12" fmla="*/ 77 w 288"/>
              <a:gd name="T13" fmla="*/ 172 h 288"/>
              <a:gd name="T14" fmla="*/ 58 w 288"/>
              <a:gd name="T15" fmla="*/ 147 h 288"/>
              <a:gd name="T16" fmla="*/ 58 w 288"/>
              <a:gd name="T17" fmla="*/ 99 h 288"/>
              <a:gd name="T18" fmla="*/ 83 w 288"/>
              <a:gd name="T19" fmla="*/ 73 h 288"/>
              <a:gd name="T20" fmla="*/ 170 w 288"/>
              <a:gd name="T21" fmla="*/ 73 h 288"/>
              <a:gd name="T22" fmla="*/ 195 w 288"/>
              <a:gd name="T23" fmla="*/ 99 h 288"/>
              <a:gd name="T24" fmla="*/ 195 w 288"/>
              <a:gd name="T25" fmla="*/ 147 h 288"/>
              <a:gd name="T26" fmla="*/ 170 w 288"/>
              <a:gd name="T27" fmla="*/ 173 h 288"/>
              <a:gd name="T28" fmla="*/ 109 w 288"/>
              <a:gd name="T29" fmla="*/ 173 h 288"/>
              <a:gd name="T30" fmla="*/ 70 w 288"/>
              <a:gd name="T31" fmla="*/ 192 h 288"/>
              <a:gd name="T32" fmla="*/ 63 w 288"/>
              <a:gd name="T33" fmla="*/ 189 h 288"/>
              <a:gd name="T34" fmla="*/ 229 w 288"/>
              <a:gd name="T35" fmla="*/ 173 h 288"/>
              <a:gd name="T36" fmla="*/ 211 w 288"/>
              <a:gd name="T37" fmla="*/ 197 h 288"/>
              <a:gd name="T38" fmla="*/ 224 w 288"/>
              <a:gd name="T39" fmla="*/ 214 h 288"/>
              <a:gd name="T40" fmla="*/ 179 w 288"/>
              <a:gd name="T41" fmla="*/ 198 h 288"/>
              <a:gd name="T42" fmla="*/ 118 w 288"/>
              <a:gd name="T43" fmla="*/ 198 h 288"/>
              <a:gd name="T44" fmla="*/ 102 w 288"/>
              <a:gd name="T45" fmla="*/ 193 h 288"/>
              <a:gd name="T46" fmla="*/ 113 w 288"/>
              <a:gd name="T47" fmla="*/ 184 h 288"/>
              <a:gd name="T48" fmla="*/ 170 w 288"/>
              <a:gd name="T49" fmla="*/ 184 h 288"/>
              <a:gd name="T50" fmla="*/ 207 w 288"/>
              <a:gd name="T51" fmla="*/ 147 h 288"/>
              <a:gd name="T52" fmla="*/ 207 w 288"/>
              <a:gd name="T53" fmla="*/ 99 h 288"/>
              <a:gd name="T54" fmla="*/ 229 w 288"/>
              <a:gd name="T55" fmla="*/ 124 h 288"/>
              <a:gd name="T56" fmla="*/ 229 w 288"/>
              <a:gd name="T57"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63" y="189"/>
                </a:moveTo>
                <a:cubicBezTo>
                  <a:pt x="71" y="183"/>
                  <a:pt x="75" y="177"/>
                  <a:pt x="77" y="172"/>
                </a:cubicBezTo>
                <a:cubicBezTo>
                  <a:pt x="66" y="169"/>
                  <a:pt x="58" y="159"/>
                  <a:pt x="58" y="147"/>
                </a:cubicBezTo>
                <a:cubicBezTo>
                  <a:pt x="58" y="99"/>
                  <a:pt x="58" y="99"/>
                  <a:pt x="58" y="99"/>
                </a:cubicBezTo>
                <a:cubicBezTo>
                  <a:pt x="58" y="84"/>
                  <a:pt x="69" y="73"/>
                  <a:pt x="83" y="73"/>
                </a:cubicBezTo>
                <a:cubicBezTo>
                  <a:pt x="170" y="73"/>
                  <a:pt x="170" y="73"/>
                  <a:pt x="170" y="73"/>
                </a:cubicBezTo>
                <a:cubicBezTo>
                  <a:pt x="184" y="73"/>
                  <a:pt x="195" y="84"/>
                  <a:pt x="195" y="99"/>
                </a:cubicBezTo>
                <a:cubicBezTo>
                  <a:pt x="195" y="147"/>
                  <a:pt x="195" y="147"/>
                  <a:pt x="195" y="147"/>
                </a:cubicBezTo>
                <a:cubicBezTo>
                  <a:pt x="195" y="161"/>
                  <a:pt x="184" y="173"/>
                  <a:pt x="170" y="173"/>
                </a:cubicBezTo>
                <a:cubicBezTo>
                  <a:pt x="109" y="173"/>
                  <a:pt x="109" y="173"/>
                  <a:pt x="109" y="173"/>
                </a:cubicBezTo>
                <a:cubicBezTo>
                  <a:pt x="94" y="188"/>
                  <a:pt x="78" y="192"/>
                  <a:pt x="70" y="192"/>
                </a:cubicBezTo>
                <a:cubicBezTo>
                  <a:pt x="64" y="192"/>
                  <a:pt x="61" y="190"/>
                  <a:pt x="63" y="189"/>
                </a:cubicBezTo>
                <a:close/>
                <a:moveTo>
                  <a:pt x="229" y="173"/>
                </a:moveTo>
                <a:cubicBezTo>
                  <a:pt x="229" y="185"/>
                  <a:pt x="221" y="195"/>
                  <a:pt x="211" y="197"/>
                </a:cubicBezTo>
                <a:cubicBezTo>
                  <a:pt x="212" y="203"/>
                  <a:pt x="216" y="208"/>
                  <a:pt x="224" y="214"/>
                </a:cubicBezTo>
                <a:cubicBezTo>
                  <a:pt x="229" y="218"/>
                  <a:pt x="203" y="223"/>
                  <a:pt x="179" y="198"/>
                </a:cubicBezTo>
                <a:cubicBezTo>
                  <a:pt x="118" y="198"/>
                  <a:pt x="118" y="198"/>
                  <a:pt x="118" y="198"/>
                </a:cubicBezTo>
                <a:cubicBezTo>
                  <a:pt x="112" y="198"/>
                  <a:pt x="106" y="196"/>
                  <a:pt x="102" y="193"/>
                </a:cubicBezTo>
                <a:cubicBezTo>
                  <a:pt x="106" y="190"/>
                  <a:pt x="109" y="188"/>
                  <a:pt x="113" y="184"/>
                </a:cubicBezTo>
                <a:cubicBezTo>
                  <a:pt x="170" y="184"/>
                  <a:pt x="170" y="184"/>
                  <a:pt x="170" y="184"/>
                </a:cubicBezTo>
                <a:cubicBezTo>
                  <a:pt x="190" y="184"/>
                  <a:pt x="207" y="167"/>
                  <a:pt x="207" y="147"/>
                </a:cubicBezTo>
                <a:cubicBezTo>
                  <a:pt x="207" y="99"/>
                  <a:pt x="207" y="99"/>
                  <a:pt x="207" y="99"/>
                </a:cubicBezTo>
                <a:cubicBezTo>
                  <a:pt x="219" y="100"/>
                  <a:pt x="229" y="111"/>
                  <a:pt x="229" y="124"/>
                </a:cubicBezTo>
                <a:lnTo>
                  <a:pt x="229" y="173"/>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18" name="FLYING IMPRESSION FID FEIZHAO    qq:1964271550"/>
          <p:cNvSpPr/>
          <p:nvPr/>
        </p:nvSpPr>
        <p:spPr bwMode="auto">
          <a:xfrm>
            <a:off x="6577174" y="2866823"/>
            <a:ext cx="1512934" cy="1512023"/>
          </a:xfrm>
          <a:prstGeom prst="ellipse">
            <a:avLst/>
          </a:prstGeom>
          <a:solidFill>
            <a:srgbClr val="EB5F56"/>
          </a:solidFill>
          <a:ln>
            <a:noFill/>
          </a:ln>
        </p:spPr>
        <p:txBody>
          <a:bodyPr vert="horz" wrap="square" lIns="91440" tIns="45720" rIns="91440" bIns="45720" numCol="1" anchor="t" anchorCtr="0" compatLnSpc="1"/>
          <a:lstStyle/>
          <a:p>
            <a:endParaRPr lang="zh-CN" altLang="en-US" sz="1400">
              <a:solidFill>
                <a:schemeClr val="bg2">
                  <a:lumMod val="25000"/>
                </a:schemeClr>
              </a:solidFill>
            </a:endParaRPr>
          </a:p>
        </p:txBody>
      </p:sp>
      <p:grpSp>
        <p:nvGrpSpPr>
          <p:cNvPr id="29" name="组合 28"/>
          <p:cNvGrpSpPr/>
          <p:nvPr/>
        </p:nvGrpSpPr>
        <p:grpSpPr>
          <a:xfrm>
            <a:off x="6945872" y="3314318"/>
            <a:ext cx="775538" cy="593881"/>
            <a:chOff x="7243764" y="3536951"/>
            <a:chExt cx="176213" cy="134938"/>
          </a:xfrm>
          <a:solidFill>
            <a:schemeClr val="bg1"/>
          </a:solidFill>
        </p:grpSpPr>
        <p:sp>
          <p:nvSpPr>
            <p:cNvPr id="30" name="FLYING IMPRESSION FID FEIZHAO    qq:1964271550"/>
            <p:cNvSpPr/>
            <p:nvPr/>
          </p:nvSpPr>
          <p:spPr bwMode="auto">
            <a:xfrm>
              <a:off x="7243764" y="3536951"/>
              <a:ext cx="176213" cy="123825"/>
            </a:xfrm>
            <a:custGeom>
              <a:avLst/>
              <a:gdLst>
                <a:gd name="T0" fmla="*/ 253 w 288"/>
                <a:gd name="T1" fmla="*/ 90 h 200"/>
                <a:gd name="T2" fmla="*/ 254 w 288"/>
                <a:gd name="T3" fmla="*/ 85 h 200"/>
                <a:gd name="T4" fmla="*/ 168 w 288"/>
                <a:gd name="T5" fmla="*/ 0 h 200"/>
                <a:gd name="T6" fmla="*/ 91 w 288"/>
                <a:gd name="T7" fmla="*/ 48 h 200"/>
                <a:gd name="T8" fmla="*/ 67 w 288"/>
                <a:gd name="T9" fmla="*/ 40 h 200"/>
                <a:gd name="T10" fmla="*/ 27 w 288"/>
                <a:gd name="T11" fmla="*/ 80 h 200"/>
                <a:gd name="T12" fmla="*/ 29 w 288"/>
                <a:gd name="T13" fmla="*/ 91 h 200"/>
                <a:gd name="T14" fmla="*/ 0 w 288"/>
                <a:gd name="T15" fmla="*/ 141 h 200"/>
                <a:gd name="T16" fmla="*/ 58 w 288"/>
                <a:gd name="T17" fmla="*/ 199 h 200"/>
                <a:gd name="T18" fmla="*/ 58 w 288"/>
                <a:gd name="T19" fmla="*/ 199 h 200"/>
                <a:gd name="T20" fmla="*/ 58 w 288"/>
                <a:gd name="T21" fmla="*/ 199 h 200"/>
                <a:gd name="T22" fmla="*/ 58 w 288"/>
                <a:gd name="T23" fmla="*/ 199 h 200"/>
                <a:gd name="T24" fmla="*/ 59 w 288"/>
                <a:gd name="T25" fmla="*/ 199 h 200"/>
                <a:gd name="T26" fmla="*/ 103 w 288"/>
                <a:gd name="T27" fmla="*/ 199 h 200"/>
                <a:gd name="T28" fmla="*/ 103 w 288"/>
                <a:gd name="T29" fmla="*/ 176 h 200"/>
                <a:gd name="T30" fmla="*/ 91 w 288"/>
                <a:gd name="T31" fmla="*/ 176 h 200"/>
                <a:gd name="T32" fmla="*/ 63 w 288"/>
                <a:gd name="T33" fmla="*/ 160 h 200"/>
                <a:gd name="T34" fmla="*/ 68 w 288"/>
                <a:gd name="T35" fmla="*/ 129 h 200"/>
                <a:gd name="T36" fmla="*/ 119 w 288"/>
                <a:gd name="T37" fmla="*/ 69 h 200"/>
                <a:gd name="T38" fmla="*/ 144 w 288"/>
                <a:gd name="T39" fmla="*/ 57 h 200"/>
                <a:gd name="T40" fmla="*/ 169 w 288"/>
                <a:gd name="T41" fmla="*/ 69 h 200"/>
                <a:gd name="T42" fmla="*/ 219 w 288"/>
                <a:gd name="T43" fmla="*/ 129 h 200"/>
                <a:gd name="T44" fmla="*/ 224 w 288"/>
                <a:gd name="T45" fmla="*/ 160 h 200"/>
                <a:gd name="T46" fmla="*/ 197 w 288"/>
                <a:gd name="T47" fmla="*/ 176 h 200"/>
                <a:gd name="T48" fmla="*/ 184 w 288"/>
                <a:gd name="T49" fmla="*/ 176 h 200"/>
                <a:gd name="T50" fmla="*/ 184 w 288"/>
                <a:gd name="T51" fmla="*/ 199 h 200"/>
                <a:gd name="T52" fmla="*/ 229 w 288"/>
                <a:gd name="T53" fmla="*/ 199 h 200"/>
                <a:gd name="T54" fmla="*/ 232 w 288"/>
                <a:gd name="T55" fmla="*/ 200 h 200"/>
                <a:gd name="T56" fmla="*/ 288 w 288"/>
                <a:gd name="T57" fmla="*/ 143 h 200"/>
                <a:gd name="T58" fmla="*/ 253 w 288"/>
                <a:gd name="T59"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8" h="200">
                  <a:moveTo>
                    <a:pt x="253" y="90"/>
                  </a:moveTo>
                  <a:cubicBezTo>
                    <a:pt x="254" y="89"/>
                    <a:pt x="254" y="87"/>
                    <a:pt x="254" y="85"/>
                  </a:cubicBezTo>
                  <a:cubicBezTo>
                    <a:pt x="254" y="38"/>
                    <a:pt x="215" y="0"/>
                    <a:pt x="168" y="0"/>
                  </a:cubicBezTo>
                  <a:cubicBezTo>
                    <a:pt x="134" y="0"/>
                    <a:pt x="105" y="20"/>
                    <a:pt x="91" y="48"/>
                  </a:cubicBezTo>
                  <a:cubicBezTo>
                    <a:pt x="84" y="43"/>
                    <a:pt x="76" y="40"/>
                    <a:pt x="67" y="40"/>
                  </a:cubicBezTo>
                  <a:cubicBezTo>
                    <a:pt x="45" y="40"/>
                    <a:pt x="27" y="58"/>
                    <a:pt x="27" y="80"/>
                  </a:cubicBezTo>
                  <a:cubicBezTo>
                    <a:pt x="27" y="84"/>
                    <a:pt x="28" y="88"/>
                    <a:pt x="29" y="91"/>
                  </a:cubicBezTo>
                  <a:cubicBezTo>
                    <a:pt x="12" y="102"/>
                    <a:pt x="0" y="120"/>
                    <a:pt x="0" y="141"/>
                  </a:cubicBezTo>
                  <a:cubicBezTo>
                    <a:pt x="0" y="173"/>
                    <a:pt x="26" y="199"/>
                    <a:pt x="58" y="199"/>
                  </a:cubicBezTo>
                  <a:cubicBezTo>
                    <a:pt x="58" y="199"/>
                    <a:pt x="58" y="199"/>
                    <a:pt x="58" y="199"/>
                  </a:cubicBezTo>
                  <a:cubicBezTo>
                    <a:pt x="58" y="199"/>
                    <a:pt x="58" y="199"/>
                    <a:pt x="58" y="199"/>
                  </a:cubicBezTo>
                  <a:cubicBezTo>
                    <a:pt x="58" y="199"/>
                    <a:pt x="58" y="199"/>
                    <a:pt x="58" y="199"/>
                  </a:cubicBezTo>
                  <a:cubicBezTo>
                    <a:pt x="58" y="199"/>
                    <a:pt x="59" y="199"/>
                    <a:pt x="59" y="199"/>
                  </a:cubicBezTo>
                  <a:cubicBezTo>
                    <a:pt x="103" y="199"/>
                    <a:pt x="103" y="199"/>
                    <a:pt x="103" y="199"/>
                  </a:cubicBezTo>
                  <a:cubicBezTo>
                    <a:pt x="103" y="176"/>
                    <a:pt x="103" y="176"/>
                    <a:pt x="103" y="176"/>
                  </a:cubicBezTo>
                  <a:cubicBezTo>
                    <a:pt x="91" y="176"/>
                    <a:pt x="91" y="176"/>
                    <a:pt x="91" y="176"/>
                  </a:cubicBezTo>
                  <a:cubicBezTo>
                    <a:pt x="78" y="176"/>
                    <a:pt x="68" y="170"/>
                    <a:pt x="63" y="160"/>
                  </a:cubicBezTo>
                  <a:cubicBezTo>
                    <a:pt x="59" y="150"/>
                    <a:pt x="61" y="138"/>
                    <a:pt x="68" y="129"/>
                  </a:cubicBezTo>
                  <a:cubicBezTo>
                    <a:pt x="119" y="69"/>
                    <a:pt x="119" y="69"/>
                    <a:pt x="119" y="69"/>
                  </a:cubicBezTo>
                  <a:cubicBezTo>
                    <a:pt x="125" y="61"/>
                    <a:pt x="134" y="57"/>
                    <a:pt x="144" y="57"/>
                  </a:cubicBezTo>
                  <a:cubicBezTo>
                    <a:pt x="153" y="57"/>
                    <a:pt x="162" y="61"/>
                    <a:pt x="169" y="69"/>
                  </a:cubicBezTo>
                  <a:cubicBezTo>
                    <a:pt x="219" y="129"/>
                    <a:pt x="219" y="129"/>
                    <a:pt x="219" y="129"/>
                  </a:cubicBezTo>
                  <a:cubicBezTo>
                    <a:pt x="227" y="138"/>
                    <a:pt x="228" y="150"/>
                    <a:pt x="224" y="160"/>
                  </a:cubicBezTo>
                  <a:cubicBezTo>
                    <a:pt x="219" y="170"/>
                    <a:pt x="209" y="176"/>
                    <a:pt x="197" y="176"/>
                  </a:cubicBezTo>
                  <a:cubicBezTo>
                    <a:pt x="184" y="176"/>
                    <a:pt x="184" y="176"/>
                    <a:pt x="184" y="176"/>
                  </a:cubicBezTo>
                  <a:cubicBezTo>
                    <a:pt x="184" y="199"/>
                    <a:pt x="184" y="199"/>
                    <a:pt x="184" y="199"/>
                  </a:cubicBezTo>
                  <a:cubicBezTo>
                    <a:pt x="229" y="199"/>
                    <a:pt x="229" y="199"/>
                    <a:pt x="229" y="199"/>
                  </a:cubicBezTo>
                  <a:cubicBezTo>
                    <a:pt x="230" y="199"/>
                    <a:pt x="231" y="200"/>
                    <a:pt x="232" y="200"/>
                  </a:cubicBezTo>
                  <a:cubicBezTo>
                    <a:pt x="263" y="200"/>
                    <a:pt x="288" y="174"/>
                    <a:pt x="288" y="143"/>
                  </a:cubicBezTo>
                  <a:cubicBezTo>
                    <a:pt x="288" y="119"/>
                    <a:pt x="274" y="99"/>
                    <a:pt x="253"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1" name="FLYING IMPRESSION FID FEIZHAO    qq:1964271550"/>
            <p:cNvSpPr/>
            <p:nvPr/>
          </p:nvSpPr>
          <p:spPr bwMode="auto">
            <a:xfrm>
              <a:off x="7294564" y="3587751"/>
              <a:ext cx="74613" cy="84138"/>
            </a:xfrm>
            <a:custGeom>
              <a:avLst/>
              <a:gdLst>
                <a:gd name="T0" fmla="*/ 117 w 121"/>
                <a:gd name="T1" fmla="*/ 63 h 138"/>
                <a:gd name="T2" fmla="*/ 67 w 121"/>
                <a:gd name="T3" fmla="*/ 3 h 138"/>
                <a:gd name="T4" fmla="*/ 61 w 121"/>
                <a:gd name="T5" fmla="*/ 0 h 138"/>
                <a:gd name="T6" fmla="*/ 54 w 121"/>
                <a:gd name="T7" fmla="*/ 3 h 138"/>
                <a:gd name="T8" fmla="*/ 4 w 121"/>
                <a:gd name="T9" fmla="*/ 63 h 138"/>
                <a:gd name="T10" fmla="*/ 8 w 121"/>
                <a:gd name="T11" fmla="*/ 71 h 138"/>
                <a:gd name="T12" fmla="*/ 34 w 121"/>
                <a:gd name="T13" fmla="*/ 71 h 138"/>
                <a:gd name="T14" fmla="*/ 44 w 121"/>
                <a:gd name="T15" fmla="*/ 71 h 138"/>
                <a:gd name="T16" fmla="*/ 44 w 121"/>
                <a:gd name="T17" fmla="*/ 127 h 138"/>
                <a:gd name="T18" fmla="*/ 55 w 121"/>
                <a:gd name="T19" fmla="*/ 138 h 138"/>
                <a:gd name="T20" fmla="*/ 67 w 121"/>
                <a:gd name="T21" fmla="*/ 138 h 138"/>
                <a:gd name="T22" fmla="*/ 77 w 121"/>
                <a:gd name="T23" fmla="*/ 127 h 138"/>
                <a:gd name="T24" fmla="*/ 77 w 121"/>
                <a:gd name="T25" fmla="*/ 71 h 138"/>
                <a:gd name="T26" fmla="*/ 87 w 121"/>
                <a:gd name="T27" fmla="*/ 71 h 138"/>
                <a:gd name="T28" fmla="*/ 114 w 121"/>
                <a:gd name="T29" fmla="*/ 71 h 138"/>
                <a:gd name="T30" fmla="*/ 117 w 121"/>
                <a:gd name="T31" fmla="*/ 6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38">
                  <a:moveTo>
                    <a:pt x="117" y="63"/>
                  </a:moveTo>
                  <a:cubicBezTo>
                    <a:pt x="67" y="3"/>
                    <a:pt x="67" y="3"/>
                    <a:pt x="67" y="3"/>
                  </a:cubicBezTo>
                  <a:cubicBezTo>
                    <a:pt x="65" y="1"/>
                    <a:pt x="63" y="0"/>
                    <a:pt x="61" y="0"/>
                  </a:cubicBezTo>
                  <a:cubicBezTo>
                    <a:pt x="58" y="0"/>
                    <a:pt x="56" y="1"/>
                    <a:pt x="54" y="3"/>
                  </a:cubicBezTo>
                  <a:cubicBezTo>
                    <a:pt x="4" y="63"/>
                    <a:pt x="4" y="63"/>
                    <a:pt x="4" y="63"/>
                  </a:cubicBezTo>
                  <a:cubicBezTo>
                    <a:pt x="0" y="68"/>
                    <a:pt x="2" y="71"/>
                    <a:pt x="8" y="71"/>
                  </a:cubicBezTo>
                  <a:cubicBezTo>
                    <a:pt x="34" y="71"/>
                    <a:pt x="34" y="71"/>
                    <a:pt x="34" y="71"/>
                  </a:cubicBezTo>
                  <a:cubicBezTo>
                    <a:pt x="37" y="71"/>
                    <a:pt x="40" y="71"/>
                    <a:pt x="44" y="71"/>
                  </a:cubicBezTo>
                  <a:cubicBezTo>
                    <a:pt x="44" y="127"/>
                    <a:pt x="44" y="127"/>
                    <a:pt x="44" y="127"/>
                  </a:cubicBezTo>
                  <a:cubicBezTo>
                    <a:pt x="44" y="133"/>
                    <a:pt x="49" y="138"/>
                    <a:pt x="55" y="138"/>
                  </a:cubicBezTo>
                  <a:cubicBezTo>
                    <a:pt x="67" y="138"/>
                    <a:pt x="67" y="138"/>
                    <a:pt x="67" y="138"/>
                  </a:cubicBezTo>
                  <a:cubicBezTo>
                    <a:pt x="72" y="138"/>
                    <a:pt x="77" y="133"/>
                    <a:pt x="77" y="127"/>
                  </a:cubicBezTo>
                  <a:cubicBezTo>
                    <a:pt x="77" y="71"/>
                    <a:pt x="77" y="71"/>
                    <a:pt x="77" y="71"/>
                  </a:cubicBezTo>
                  <a:cubicBezTo>
                    <a:pt x="81" y="71"/>
                    <a:pt x="84" y="71"/>
                    <a:pt x="87" y="71"/>
                  </a:cubicBezTo>
                  <a:cubicBezTo>
                    <a:pt x="114" y="71"/>
                    <a:pt x="114" y="71"/>
                    <a:pt x="114" y="71"/>
                  </a:cubicBezTo>
                  <a:cubicBezTo>
                    <a:pt x="119" y="71"/>
                    <a:pt x="121" y="68"/>
                    <a:pt x="117"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sp>
        <p:nvSpPr>
          <p:cNvPr id="33" name="FLYING IMPRESSION FID FEIZHAO    qq:1964271550"/>
          <p:cNvSpPr txBox="1"/>
          <p:nvPr/>
        </p:nvSpPr>
        <p:spPr>
          <a:xfrm>
            <a:off x="8091384" y="5205155"/>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txBox="1"/>
          <p:nvPr/>
        </p:nvSpPr>
        <p:spPr>
          <a:xfrm>
            <a:off x="8091384" y="4805045"/>
            <a:ext cx="1210588" cy="400110"/>
          </a:xfrm>
          <a:prstGeom prst="rect">
            <a:avLst/>
          </a:prstGeom>
          <a:noFill/>
        </p:spPr>
        <p:txBody>
          <a:bodyPr wrap="none" rtlCol="0">
            <a:spAutoFit/>
          </a:bodyPr>
          <a:lstStyle/>
          <a:p>
            <a:r>
              <a:rPr lang="zh-CN" altLang="en-US" sz="2000" b="1" dirty="0">
                <a:solidFill>
                  <a:srgbClr val="EB5F56"/>
                </a:solidFill>
                <a:latin typeface="微软雅黑" panose="020B0503020204020204" pitchFamily="34" charset="-122"/>
                <a:ea typeface="微软雅黑" panose="020B0503020204020204" pitchFamily="34" charset="-122"/>
              </a:rPr>
              <a:t>添加标题</a:t>
            </a:r>
            <a:endParaRPr lang="zh-CN" altLang="en-US" sz="2000" b="1" dirty="0">
              <a:solidFill>
                <a:srgbClr val="EB5F56"/>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8091384" y="1941384"/>
            <a:ext cx="2930683" cy="549061"/>
          </a:xfrm>
          <a:prstGeom prst="rect">
            <a:avLst/>
          </a:prstGeom>
          <a:noFill/>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8091384" y="1541274"/>
            <a:ext cx="1210588" cy="400110"/>
          </a:xfrm>
          <a:prstGeom prst="rect">
            <a:avLst/>
          </a:prstGeom>
          <a:noFill/>
        </p:spPr>
        <p:txBody>
          <a:bodyPr wrap="none" rtlCol="0">
            <a:spAutoFit/>
          </a:bodyPr>
          <a:lstStyle/>
          <a:p>
            <a:r>
              <a:rPr lang="zh-CN" altLang="en-US" sz="2000" b="1" dirty="0">
                <a:solidFill>
                  <a:srgbClr val="FCB030"/>
                </a:solidFill>
                <a:latin typeface="微软雅黑" panose="020B0503020204020204" pitchFamily="34" charset="-122"/>
                <a:ea typeface="微软雅黑" panose="020B0503020204020204" pitchFamily="34" charset="-122"/>
              </a:rPr>
              <a:t>添加标题</a:t>
            </a:r>
            <a:endParaRPr lang="zh-CN" altLang="en-US" sz="2000" b="1" dirty="0">
              <a:solidFill>
                <a:srgbClr val="FCB030"/>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1392639" y="5205155"/>
            <a:ext cx="2930683" cy="549061"/>
          </a:xfrm>
          <a:prstGeom prst="rect">
            <a:avLst/>
          </a:prstGeom>
          <a:noFill/>
        </p:spPr>
        <p:txBody>
          <a:bodyPr wrap="square" rtlCol="0">
            <a:spAutoFit/>
          </a:bodyPr>
          <a:lstStyle/>
          <a:p>
            <a:pPr algn="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3112734" y="4805045"/>
            <a:ext cx="1210588" cy="400110"/>
          </a:xfrm>
          <a:prstGeom prst="rect">
            <a:avLst/>
          </a:prstGeom>
          <a:noFill/>
        </p:spPr>
        <p:txBody>
          <a:bodyPr wrap="none" rtlCol="0">
            <a:spAutoFit/>
          </a:bodyPr>
          <a:lstStyle/>
          <a:p>
            <a:pPr algn="r"/>
            <a:r>
              <a:rPr lang="zh-CN" altLang="en-US" sz="2000" b="1" dirty="0">
                <a:solidFill>
                  <a:srgbClr val="364555"/>
                </a:solidFill>
                <a:latin typeface="微软雅黑" panose="020B0503020204020204" pitchFamily="34" charset="-122"/>
                <a:ea typeface="微软雅黑" panose="020B0503020204020204" pitchFamily="34" charset="-122"/>
              </a:rPr>
              <a:t>添加标题</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1392639" y="1941384"/>
            <a:ext cx="2930683" cy="549061"/>
          </a:xfrm>
          <a:prstGeom prst="rect">
            <a:avLst/>
          </a:prstGeom>
          <a:noFill/>
        </p:spPr>
        <p:txBody>
          <a:bodyPr wrap="square" rtlCol="0">
            <a:spAutoFit/>
          </a:bodyPr>
          <a:lstStyle/>
          <a:p>
            <a:pPr algn="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Please add your text description to the flying impression plane.</a:t>
            </a:r>
            <a:endParaRPr lang="en-US" altLang="zh-CN"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3112734" y="1541274"/>
            <a:ext cx="1210588" cy="400110"/>
          </a:xfrm>
          <a:prstGeom prst="rect">
            <a:avLst/>
          </a:prstGeom>
          <a:noFill/>
        </p:spPr>
        <p:txBody>
          <a:bodyPr wrap="none" rtlCol="0">
            <a:spAutoFit/>
          </a:bodyPr>
          <a:lstStyle/>
          <a:p>
            <a:pPr algn="r"/>
            <a:r>
              <a:rPr lang="zh-CN" altLang="en-US" sz="2000" b="1" dirty="0">
                <a:solidFill>
                  <a:srgbClr val="33C3AB"/>
                </a:solidFill>
                <a:latin typeface="微软雅黑" panose="020B0503020204020204" pitchFamily="34" charset="-122"/>
                <a:ea typeface="微软雅黑" panose="020B0503020204020204" pitchFamily="34" charset="-122"/>
              </a:rPr>
              <a:t>添加标题</a:t>
            </a:r>
            <a:endParaRPr lang="zh-CN" altLang="en-US" sz="2000" b="1" dirty="0">
              <a:solidFill>
                <a:srgbClr val="33C3AB"/>
              </a:solidFill>
              <a:latin typeface="微软雅黑" panose="020B0503020204020204" pitchFamily="34" charset="-122"/>
              <a:ea typeface="微软雅黑" panose="020B0503020204020204" pitchFamily="34" charset="-122"/>
            </a:endParaRPr>
          </a:p>
        </p:txBody>
      </p:sp>
      <p:sp>
        <p:nvSpPr>
          <p:cNvPr id="48"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strVal val="4/3*#ppt_w"/>
                                          </p:val>
                                        </p:tav>
                                        <p:tav tm="100000">
                                          <p:val>
                                            <p:strVal val="#ppt_w"/>
                                          </p:val>
                                        </p:tav>
                                      </p:tavLst>
                                    </p:anim>
                                    <p:anim calcmode="lin" valueType="num">
                                      <p:cBhvr>
                                        <p:cTn id="8" dur="500" fill="hold"/>
                                        <p:tgtEl>
                                          <p:spTgt spid="47"/>
                                        </p:tgtEl>
                                        <p:attrNameLst>
                                          <p:attrName>ppt_h</p:attrName>
                                        </p:attrNameLst>
                                      </p:cBhvr>
                                      <p:tavLst>
                                        <p:tav tm="0">
                                          <p:val>
                                            <p:strVal val="4/3*#ppt_h"/>
                                          </p:val>
                                        </p:tav>
                                        <p:tav tm="100000">
                                          <p:val>
                                            <p:strVal val="#ppt_h"/>
                                          </p:val>
                                        </p:tav>
                                      </p:tavLst>
                                    </p:anim>
                                  </p:childTnLst>
                                </p:cTn>
                              </p:par>
                              <p:par>
                                <p:cTn id="9" presetID="23" presetClass="entr" presetSubtype="288"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p:cTn id="11" dur="500" fill="hold"/>
                                        <p:tgtEl>
                                          <p:spTgt spid="46"/>
                                        </p:tgtEl>
                                        <p:attrNameLst>
                                          <p:attrName>ppt_w</p:attrName>
                                        </p:attrNameLst>
                                      </p:cBhvr>
                                      <p:tavLst>
                                        <p:tav tm="0">
                                          <p:val>
                                            <p:strVal val="4/3*#ppt_w"/>
                                          </p:val>
                                        </p:tav>
                                        <p:tav tm="100000">
                                          <p:val>
                                            <p:strVal val="#ppt_w"/>
                                          </p:val>
                                        </p:tav>
                                      </p:tavLst>
                                    </p:anim>
                                    <p:anim calcmode="lin" valueType="num">
                                      <p:cBhvr>
                                        <p:cTn id="12" dur="500" fill="hold"/>
                                        <p:tgtEl>
                                          <p:spTgt spid="46"/>
                                        </p:tgtEl>
                                        <p:attrNameLst>
                                          <p:attrName>ppt_h</p:attrName>
                                        </p:attrNameLst>
                                      </p:cBhvr>
                                      <p:tavLst>
                                        <p:tav tm="0">
                                          <p:val>
                                            <p:strVal val="4/3*#ppt_h"/>
                                          </p:val>
                                        </p:tav>
                                        <p:tav tm="100000">
                                          <p:val>
                                            <p:strVal val="#ppt_h"/>
                                          </p:val>
                                        </p:tav>
                                      </p:tavLst>
                                    </p:anim>
                                  </p:childTnLst>
                                </p:cTn>
                              </p:par>
                              <p:par>
                                <p:cTn id="13" presetID="23" presetClass="entr" presetSubtype="288"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strVal val="4/3*#ppt_w"/>
                                          </p:val>
                                        </p:tav>
                                        <p:tav tm="100000">
                                          <p:val>
                                            <p:strVal val="#ppt_w"/>
                                          </p:val>
                                        </p:tav>
                                      </p:tavLst>
                                    </p:anim>
                                    <p:anim calcmode="lin" valueType="num">
                                      <p:cBhvr>
                                        <p:cTn id="16" dur="500" fill="hold"/>
                                        <p:tgtEl>
                                          <p:spTgt spid="43"/>
                                        </p:tgtEl>
                                        <p:attrNameLst>
                                          <p:attrName>ppt_h</p:attrName>
                                        </p:attrNameLst>
                                      </p:cBhvr>
                                      <p:tavLst>
                                        <p:tav tm="0">
                                          <p:val>
                                            <p:strVal val="4/3*#ppt_h"/>
                                          </p:val>
                                        </p:tav>
                                        <p:tav tm="100000">
                                          <p:val>
                                            <p:strVal val="#ppt_h"/>
                                          </p:val>
                                        </p:tav>
                                      </p:tavLst>
                                    </p:anim>
                                  </p:childTnLst>
                                </p:cTn>
                              </p:par>
                              <p:par>
                                <p:cTn id="17" presetID="23" presetClass="entr" presetSubtype="28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p:cTn id="19" dur="500" fill="hold"/>
                                        <p:tgtEl>
                                          <p:spTgt spid="42"/>
                                        </p:tgtEl>
                                        <p:attrNameLst>
                                          <p:attrName>ppt_w</p:attrName>
                                        </p:attrNameLst>
                                      </p:cBhvr>
                                      <p:tavLst>
                                        <p:tav tm="0">
                                          <p:val>
                                            <p:strVal val="4/3*#ppt_w"/>
                                          </p:val>
                                        </p:tav>
                                        <p:tav tm="100000">
                                          <p:val>
                                            <p:strVal val="#ppt_w"/>
                                          </p:val>
                                        </p:tav>
                                      </p:tavLst>
                                    </p:anim>
                                    <p:anim calcmode="lin" valueType="num">
                                      <p:cBhvr>
                                        <p:cTn id="20" dur="500" fill="hold"/>
                                        <p:tgtEl>
                                          <p:spTgt spid="42"/>
                                        </p:tgtEl>
                                        <p:attrNameLst>
                                          <p:attrName>ppt_h</p:attrName>
                                        </p:attrNameLst>
                                      </p:cBhvr>
                                      <p:tavLst>
                                        <p:tav tm="0">
                                          <p:val>
                                            <p:strVal val="4/3*#ppt_h"/>
                                          </p:val>
                                        </p:tav>
                                        <p:tav tm="100000">
                                          <p:val>
                                            <p:strVal val="#ppt_h"/>
                                          </p:val>
                                        </p:tav>
                                      </p:tavLst>
                                    </p:anim>
                                  </p:childTnLst>
                                </p:cTn>
                              </p:par>
                              <p:par>
                                <p:cTn id="21" presetID="23" presetClass="entr" presetSubtype="28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500" fill="hold"/>
                                        <p:tgtEl>
                                          <p:spTgt spid="41"/>
                                        </p:tgtEl>
                                        <p:attrNameLst>
                                          <p:attrName>ppt_w</p:attrName>
                                        </p:attrNameLst>
                                      </p:cBhvr>
                                      <p:tavLst>
                                        <p:tav tm="0">
                                          <p:val>
                                            <p:strVal val="4/3*#ppt_w"/>
                                          </p:val>
                                        </p:tav>
                                        <p:tav tm="100000">
                                          <p:val>
                                            <p:strVal val="#ppt_w"/>
                                          </p:val>
                                        </p:tav>
                                      </p:tavLst>
                                    </p:anim>
                                    <p:anim calcmode="lin" valueType="num">
                                      <p:cBhvr>
                                        <p:cTn id="24" dur="500" fill="hold"/>
                                        <p:tgtEl>
                                          <p:spTgt spid="41"/>
                                        </p:tgtEl>
                                        <p:attrNameLst>
                                          <p:attrName>ppt_h</p:attrName>
                                        </p:attrNameLst>
                                      </p:cBhvr>
                                      <p:tavLst>
                                        <p:tav tm="0">
                                          <p:val>
                                            <p:strVal val="4/3*#ppt_h"/>
                                          </p:val>
                                        </p:tav>
                                        <p:tav tm="100000">
                                          <p:val>
                                            <p:strVal val="#ppt_h"/>
                                          </p:val>
                                        </p:tav>
                                      </p:tavLst>
                                    </p:anim>
                                  </p:childTnLst>
                                </p:cTn>
                              </p:par>
                              <p:par>
                                <p:cTn id="25" presetID="23" presetClass="entr" presetSubtype="28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strVal val="4/3*#ppt_w"/>
                                          </p:val>
                                        </p:tav>
                                        <p:tav tm="100000">
                                          <p:val>
                                            <p:strVal val="#ppt_w"/>
                                          </p:val>
                                        </p:tav>
                                      </p:tavLst>
                                    </p:anim>
                                    <p:anim calcmode="lin" valueType="num">
                                      <p:cBhvr>
                                        <p:cTn id="28" dur="500" fill="hold"/>
                                        <p:tgtEl>
                                          <p:spTgt spid="33"/>
                                        </p:tgtEl>
                                        <p:attrNameLst>
                                          <p:attrName>ppt_h</p:attrName>
                                        </p:attrNameLst>
                                      </p:cBhvr>
                                      <p:tavLst>
                                        <p:tav tm="0">
                                          <p:val>
                                            <p:strVal val="4/3*#ppt_h"/>
                                          </p:val>
                                        </p:tav>
                                        <p:tav tm="100000">
                                          <p:val>
                                            <p:strVal val="#ppt_h"/>
                                          </p:val>
                                        </p:tav>
                                      </p:tavLst>
                                    </p:anim>
                                  </p:childTnLst>
                                </p:cTn>
                              </p:par>
                              <p:par>
                                <p:cTn id="29" presetID="23" presetClass="entr" presetSubtype="28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500" fill="hold"/>
                                        <p:tgtEl>
                                          <p:spTgt spid="45"/>
                                        </p:tgtEl>
                                        <p:attrNameLst>
                                          <p:attrName>ppt_w</p:attrName>
                                        </p:attrNameLst>
                                      </p:cBhvr>
                                      <p:tavLst>
                                        <p:tav tm="0">
                                          <p:val>
                                            <p:strVal val="4/3*#ppt_w"/>
                                          </p:val>
                                        </p:tav>
                                        <p:tav tm="100000">
                                          <p:val>
                                            <p:strVal val="#ppt_w"/>
                                          </p:val>
                                        </p:tav>
                                      </p:tavLst>
                                    </p:anim>
                                    <p:anim calcmode="lin" valueType="num">
                                      <p:cBhvr>
                                        <p:cTn id="32" dur="500" fill="hold"/>
                                        <p:tgtEl>
                                          <p:spTgt spid="45"/>
                                        </p:tgtEl>
                                        <p:attrNameLst>
                                          <p:attrName>ppt_h</p:attrName>
                                        </p:attrNameLst>
                                      </p:cBhvr>
                                      <p:tavLst>
                                        <p:tav tm="0">
                                          <p:val>
                                            <p:strVal val="4/3*#ppt_h"/>
                                          </p:val>
                                        </p:tav>
                                        <p:tav tm="100000">
                                          <p:val>
                                            <p:strVal val="#ppt_h"/>
                                          </p:val>
                                        </p:tav>
                                      </p:tavLst>
                                    </p:anim>
                                  </p:childTnLst>
                                </p:cTn>
                              </p:par>
                              <p:par>
                                <p:cTn id="33" presetID="23" presetClass="entr" presetSubtype="288"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strVal val="4/3*#ppt_w"/>
                                          </p:val>
                                        </p:tav>
                                        <p:tav tm="100000">
                                          <p:val>
                                            <p:strVal val="#ppt_w"/>
                                          </p:val>
                                        </p:tav>
                                      </p:tavLst>
                                    </p:anim>
                                    <p:anim calcmode="lin" valueType="num">
                                      <p:cBhvr>
                                        <p:cTn id="36" dur="500" fill="hold"/>
                                        <p:tgtEl>
                                          <p:spTgt spid="4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1" grpId="0"/>
      <p:bldP spid="42" grpId="0"/>
      <p:bldP spid="43" grpId="0"/>
      <p:bldP spid="44" grpId="0"/>
      <p:bldP spid="45"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8" name="FLYING IMPRESSION FID FEIZHAO    qq:1964271550"/>
          <p:cNvSpPr/>
          <p:nvPr/>
        </p:nvSpPr>
        <p:spPr bwMode="auto">
          <a:xfrm>
            <a:off x="0" y="0"/>
            <a:ext cx="2289256" cy="235131"/>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 name="FLYING IMPRESSION FID FEIZHAO    qq:1964271550"/>
          <p:cNvSpPr/>
          <p:nvPr/>
        </p:nvSpPr>
        <p:spPr bwMode="auto">
          <a:xfrm>
            <a:off x="2470201" y="0"/>
            <a:ext cx="2289256" cy="235131"/>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 name="FLYING IMPRESSION FID FEIZHAO    qq:1964271550"/>
          <p:cNvSpPr/>
          <p:nvPr/>
        </p:nvSpPr>
        <p:spPr bwMode="auto">
          <a:xfrm>
            <a:off x="4965079" y="0"/>
            <a:ext cx="2261840" cy="235131"/>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 name="FLYING IMPRESSION FID FEIZHAO    qq:1964271550"/>
          <p:cNvSpPr/>
          <p:nvPr/>
        </p:nvSpPr>
        <p:spPr bwMode="auto">
          <a:xfrm>
            <a:off x="7432540" y="0"/>
            <a:ext cx="2289256" cy="235131"/>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 name="FLYING IMPRESSION FID FEIZHAO    qq:1964271550"/>
          <p:cNvSpPr/>
          <p:nvPr/>
        </p:nvSpPr>
        <p:spPr bwMode="auto">
          <a:xfrm>
            <a:off x="9902744" y="0"/>
            <a:ext cx="2289256" cy="235131"/>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 name="FLYING IMPRESSION FID FEIZHAO    qq:1964271550"/>
          <p:cNvSpPr/>
          <p:nvPr/>
        </p:nvSpPr>
        <p:spPr bwMode="auto">
          <a:xfrm>
            <a:off x="9902743" y="6226630"/>
            <a:ext cx="2289256" cy="631370"/>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 name="FLYING IMPRESSION FID FEIZHAO    qq:1964271550"/>
          <p:cNvSpPr/>
          <p:nvPr/>
        </p:nvSpPr>
        <p:spPr bwMode="auto">
          <a:xfrm>
            <a:off x="7432539" y="6226630"/>
            <a:ext cx="2289256" cy="631370"/>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5" name="FLYING IMPRESSION FID FEIZHAO    qq:1964271550"/>
          <p:cNvSpPr/>
          <p:nvPr/>
        </p:nvSpPr>
        <p:spPr bwMode="auto">
          <a:xfrm>
            <a:off x="4965078" y="6226630"/>
            <a:ext cx="2261840" cy="631370"/>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 name="FLYING IMPRESSION FID FEIZHAO    qq:1964271550"/>
          <p:cNvSpPr/>
          <p:nvPr/>
        </p:nvSpPr>
        <p:spPr bwMode="auto">
          <a:xfrm>
            <a:off x="2470200" y="6226630"/>
            <a:ext cx="2289256" cy="631370"/>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 name="FLYING IMPRESSION FID FEIZHAO    qq:1964271550"/>
          <p:cNvSpPr/>
          <p:nvPr/>
        </p:nvSpPr>
        <p:spPr bwMode="auto">
          <a:xfrm>
            <a:off x="-1" y="6226630"/>
            <a:ext cx="2289256" cy="631370"/>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65" name="组合 64"/>
          <p:cNvGrpSpPr/>
          <p:nvPr/>
        </p:nvGrpSpPr>
        <p:grpSpPr>
          <a:xfrm>
            <a:off x="2704821" y="2600890"/>
            <a:ext cx="1493528" cy="1656220"/>
            <a:chOff x="3634653" y="2691325"/>
            <a:chExt cx="1330425" cy="1475350"/>
          </a:xfrm>
        </p:grpSpPr>
        <p:sp>
          <p:nvSpPr>
            <p:cNvPr id="33" name="FLYING IMPRESSION FID FEIZHAO    qq:1964271550"/>
            <p:cNvSpPr/>
            <p:nvPr/>
          </p:nvSpPr>
          <p:spPr bwMode="auto">
            <a:xfrm>
              <a:off x="3634653" y="2691325"/>
              <a:ext cx="1330425" cy="1475350"/>
            </a:xfrm>
            <a:custGeom>
              <a:avLst/>
              <a:gdLst>
                <a:gd name="T0" fmla="*/ 20 w 49"/>
                <a:gd name="T1" fmla="*/ 1 h 54"/>
                <a:gd name="T2" fmla="*/ 29 w 49"/>
                <a:gd name="T3" fmla="*/ 1 h 54"/>
                <a:gd name="T4" fmla="*/ 45 w 49"/>
                <a:gd name="T5" fmla="*/ 10 h 54"/>
                <a:gd name="T6" fmla="*/ 49 w 49"/>
                <a:gd name="T7" fmla="*/ 18 h 54"/>
                <a:gd name="T8" fmla="*/ 49 w 49"/>
                <a:gd name="T9" fmla="*/ 36 h 54"/>
                <a:gd name="T10" fmla="*/ 45 w 49"/>
                <a:gd name="T11" fmla="*/ 44 h 54"/>
                <a:gd name="T12" fmla="*/ 29 w 49"/>
                <a:gd name="T13" fmla="*/ 53 h 54"/>
                <a:gd name="T14" fmla="*/ 20 w 49"/>
                <a:gd name="T15" fmla="*/ 53 h 54"/>
                <a:gd name="T16" fmla="*/ 5 w 49"/>
                <a:gd name="T17" fmla="*/ 44 h 54"/>
                <a:gd name="T18" fmla="*/ 0 w 49"/>
                <a:gd name="T19" fmla="*/ 36 h 54"/>
                <a:gd name="T20" fmla="*/ 0 w 49"/>
                <a:gd name="T21" fmla="*/ 18 h 54"/>
                <a:gd name="T22" fmla="*/ 5 w 49"/>
                <a:gd name="T23" fmla="*/ 10 h 54"/>
                <a:gd name="T24" fmla="*/ 20 w 49"/>
                <a:gd name="T25" fmla="*/ 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54">
                  <a:moveTo>
                    <a:pt x="20" y="1"/>
                  </a:moveTo>
                  <a:cubicBezTo>
                    <a:pt x="23" y="0"/>
                    <a:pt x="27" y="0"/>
                    <a:pt x="29" y="1"/>
                  </a:cubicBezTo>
                  <a:cubicBezTo>
                    <a:pt x="45" y="10"/>
                    <a:pt x="45" y="10"/>
                    <a:pt x="45" y="10"/>
                  </a:cubicBezTo>
                  <a:cubicBezTo>
                    <a:pt x="47" y="12"/>
                    <a:pt x="49" y="15"/>
                    <a:pt x="49" y="18"/>
                  </a:cubicBezTo>
                  <a:cubicBezTo>
                    <a:pt x="49" y="36"/>
                    <a:pt x="49" y="36"/>
                    <a:pt x="49" y="36"/>
                  </a:cubicBezTo>
                  <a:cubicBezTo>
                    <a:pt x="49" y="39"/>
                    <a:pt x="47" y="42"/>
                    <a:pt x="45" y="44"/>
                  </a:cubicBezTo>
                  <a:cubicBezTo>
                    <a:pt x="29" y="53"/>
                    <a:pt x="29" y="53"/>
                    <a:pt x="29" y="53"/>
                  </a:cubicBezTo>
                  <a:cubicBezTo>
                    <a:pt x="27" y="54"/>
                    <a:pt x="23" y="54"/>
                    <a:pt x="20" y="53"/>
                  </a:cubicBezTo>
                  <a:cubicBezTo>
                    <a:pt x="5" y="44"/>
                    <a:pt x="5" y="44"/>
                    <a:pt x="5" y="44"/>
                  </a:cubicBezTo>
                  <a:cubicBezTo>
                    <a:pt x="2" y="42"/>
                    <a:pt x="0" y="39"/>
                    <a:pt x="0" y="36"/>
                  </a:cubicBezTo>
                  <a:cubicBezTo>
                    <a:pt x="0" y="18"/>
                    <a:pt x="0" y="18"/>
                    <a:pt x="0" y="18"/>
                  </a:cubicBezTo>
                  <a:cubicBezTo>
                    <a:pt x="0" y="15"/>
                    <a:pt x="2" y="12"/>
                    <a:pt x="5" y="10"/>
                  </a:cubicBezTo>
                  <a:lnTo>
                    <a:pt x="20" y="1"/>
                  </a:lnTo>
                  <a:close/>
                </a:path>
              </a:pathLst>
            </a:cu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LYING IMPRESSION FID FEIZHAO    qq:1964271550"/>
            <p:cNvSpPr/>
            <p:nvPr/>
          </p:nvSpPr>
          <p:spPr bwMode="auto">
            <a:xfrm>
              <a:off x="3902918" y="3032052"/>
              <a:ext cx="793895" cy="793896"/>
            </a:xfrm>
            <a:custGeom>
              <a:avLst/>
              <a:gdLst>
                <a:gd name="T0" fmla="*/ 322 w 2266"/>
                <a:gd name="T1" fmla="*/ 0 h 2266"/>
                <a:gd name="T2" fmla="*/ 336 w 2266"/>
                <a:gd name="T3" fmla="*/ 0 h 2266"/>
                <a:gd name="T4" fmla="*/ 2266 w 2266"/>
                <a:gd name="T5" fmla="*/ 0 h 2266"/>
                <a:gd name="T6" fmla="*/ 1929 w 2266"/>
                <a:gd name="T7" fmla="*/ 337 h 2266"/>
                <a:gd name="T8" fmla="*/ 336 w 2266"/>
                <a:gd name="T9" fmla="*/ 337 h 2266"/>
                <a:gd name="T10" fmla="*/ 336 w 2266"/>
                <a:gd name="T11" fmla="*/ 882 h 2266"/>
                <a:gd name="T12" fmla="*/ 1384 w 2266"/>
                <a:gd name="T13" fmla="*/ 882 h 2266"/>
                <a:gd name="T14" fmla="*/ 1050 w 2266"/>
                <a:gd name="T15" fmla="*/ 1219 h 2266"/>
                <a:gd name="T16" fmla="*/ 336 w 2266"/>
                <a:gd name="T17" fmla="*/ 1219 h 2266"/>
                <a:gd name="T18" fmla="*/ 336 w 2266"/>
                <a:gd name="T19" fmla="*/ 1929 h 2266"/>
                <a:gd name="T20" fmla="*/ 0 w 2266"/>
                <a:gd name="T21" fmla="*/ 2266 h 2266"/>
                <a:gd name="T22" fmla="*/ 0 w 2266"/>
                <a:gd name="T23" fmla="*/ 0 h 2266"/>
                <a:gd name="T24" fmla="*/ 322 w 2266"/>
                <a:gd name="T25" fmla="*/ 0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6" h="2266">
                  <a:moveTo>
                    <a:pt x="322" y="0"/>
                  </a:moveTo>
                  <a:lnTo>
                    <a:pt x="336" y="0"/>
                  </a:lnTo>
                  <a:lnTo>
                    <a:pt x="2266" y="0"/>
                  </a:lnTo>
                  <a:lnTo>
                    <a:pt x="1929" y="337"/>
                  </a:lnTo>
                  <a:lnTo>
                    <a:pt x="336" y="337"/>
                  </a:lnTo>
                  <a:lnTo>
                    <a:pt x="336" y="882"/>
                  </a:lnTo>
                  <a:lnTo>
                    <a:pt x="1384" y="882"/>
                  </a:lnTo>
                  <a:lnTo>
                    <a:pt x="1050" y="1219"/>
                  </a:lnTo>
                  <a:lnTo>
                    <a:pt x="336" y="1219"/>
                  </a:lnTo>
                  <a:lnTo>
                    <a:pt x="336" y="1929"/>
                  </a:lnTo>
                  <a:lnTo>
                    <a:pt x="0" y="2266"/>
                  </a:lnTo>
                  <a:lnTo>
                    <a:pt x="0" y="0"/>
                  </a:lnTo>
                  <a:lnTo>
                    <a:pt x="322" y="0"/>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18" name="FLYING IMPRESSION FID FEIZHAO    qq:1964271550"/>
          <p:cNvSpPr txBox="1"/>
          <p:nvPr>
            <p:custDataLst>
              <p:tags r:id="rId1"/>
            </p:custDataLst>
          </p:nvPr>
        </p:nvSpPr>
        <p:spPr>
          <a:xfrm>
            <a:off x="4423307" y="2707329"/>
            <a:ext cx="5433646" cy="1015663"/>
          </a:xfrm>
          <a:prstGeom prst="rect">
            <a:avLst/>
          </a:prstGeom>
          <a:noFill/>
        </p:spPr>
        <p:txBody>
          <a:bodyPr wrap="square" rtlCol="0">
            <a:spAutoFit/>
          </a:bodyPr>
          <a:lstStyle/>
          <a:p>
            <a:r>
              <a:rPr lang="en-US" altLang="zh-CN" sz="6000" dirty="0">
                <a:solidFill>
                  <a:srgbClr val="EB5F56"/>
                </a:solidFill>
                <a:latin typeface="微软雅黑" panose="020B0503020204020204" pitchFamily="34" charset="-122"/>
                <a:ea typeface="微软雅黑" panose="020B0503020204020204" pitchFamily="34" charset="-122"/>
              </a:rPr>
              <a:t>THANK</a:t>
            </a:r>
            <a:r>
              <a:rPr lang="en-US" altLang="zh-CN" sz="6000" dirty="0">
                <a:solidFill>
                  <a:srgbClr val="309060"/>
                </a:solidFill>
                <a:latin typeface="微软雅黑" panose="020B0503020204020204" pitchFamily="34" charset="-122"/>
                <a:ea typeface="微软雅黑" panose="020B0503020204020204" pitchFamily="34" charset="-122"/>
              </a:rPr>
              <a:t> </a:t>
            </a:r>
            <a:r>
              <a:rPr lang="en-US" altLang="zh-CN" sz="6000" dirty="0">
                <a:solidFill>
                  <a:srgbClr val="364555"/>
                </a:solidFill>
                <a:latin typeface="微软雅黑" panose="020B0503020204020204" pitchFamily="34" charset="-122"/>
                <a:ea typeface="微软雅黑" panose="020B0503020204020204" pitchFamily="34" charset="-122"/>
              </a:rPr>
              <a:t>YOU</a:t>
            </a:r>
            <a:endParaRPr lang="zh-CN" altLang="en-US" sz="6000" dirty="0">
              <a:solidFill>
                <a:srgbClr val="364555"/>
              </a:solidFill>
              <a:latin typeface="微软雅黑" panose="020B0503020204020204" pitchFamily="34" charset="-122"/>
              <a:ea typeface="微软雅黑" panose="020B0503020204020204" pitchFamily="34" charset="-122"/>
            </a:endParaRPr>
          </a:p>
        </p:txBody>
      </p:sp>
      <p:sp>
        <p:nvSpPr>
          <p:cNvPr id="19" name="FLYING IMPRESSION FID FEIZHAO    qq:1964271550"/>
          <p:cNvSpPr txBox="1"/>
          <p:nvPr>
            <p:custDataLst>
              <p:tags r:id="rId2"/>
            </p:custDataLst>
          </p:nvPr>
        </p:nvSpPr>
        <p:spPr>
          <a:xfrm>
            <a:off x="4423307" y="3583079"/>
            <a:ext cx="4644156" cy="674031"/>
          </a:xfrm>
          <a:prstGeom prst="rect">
            <a:avLst/>
          </a:prstGeom>
          <a:noFill/>
        </p:spPr>
        <p:txBody>
          <a:bodyPr wrap="square" rtlCol="0">
            <a:spAutoFit/>
          </a:bodyPr>
          <a:lstStyle/>
          <a:p>
            <a:pPr>
              <a:lnSpc>
                <a:spcPct val="120000"/>
              </a:lnSpc>
            </a:pPr>
            <a:r>
              <a:rPr lang="en-US" altLang="zh-CN" sz="1050" dirty="0">
                <a:solidFill>
                  <a:srgbClr val="E7E6E6">
                    <a:lumMod val="25000"/>
                  </a:srgbClr>
                </a:solidFill>
                <a:latin typeface="微软雅黑" panose="020B0503020204020204" pitchFamily="34" charset="-122"/>
                <a:ea typeface="微软雅黑" panose="020B0503020204020204" pitchFamily="34" charset="-122"/>
              </a:rPr>
              <a:t>Professional custom all kinds of industry </a:t>
            </a:r>
            <a:r>
              <a:rPr lang="en-US" altLang="zh-CN" sz="1050" dirty="0" err="1">
                <a:solidFill>
                  <a:srgbClr val="E7E6E6">
                    <a:lumMod val="25000"/>
                  </a:srgbClr>
                </a:solidFill>
                <a:latin typeface="微软雅黑" panose="020B0503020204020204" pitchFamily="34" charset="-122"/>
                <a:ea typeface="微软雅黑" panose="020B0503020204020204" pitchFamily="34" charset="-122"/>
              </a:rPr>
              <a:t>ppt</a:t>
            </a:r>
            <a:r>
              <a:rPr lang="en-US" altLang="zh-CN" sz="1050" dirty="0">
                <a:solidFill>
                  <a:srgbClr val="E7E6E6">
                    <a:lumMod val="25000"/>
                  </a:srgbClr>
                </a:solidFill>
                <a:latin typeface="微软雅黑" panose="020B0503020204020204" pitchFamily="34" charset="-122"/>
                <a:ea typeface="微软雅黑" panose="020B0503020204020204" pitchFamily="34" charset="-122"/>
              </a:rPr>
              <a:t> template, this work belongs to fly impression design original, do not download after the network communication.</a:t>
            </a:r>
            <a:endParaRPr lang="zh-CN" altLang="en-US" sz="1050" dirty="0">
              <a:solidFill>
                <a:srgbClr val="E7E6E6">
                  <a:lumMod val="2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txBox="1"/>
          <p:nvPr/>
        </p:nvSpPr>
        <p:spPr>
          <a:xfrm>
            <a:off x="3105973" y="2598003"/>
            <a:ext cx="2621280" cy="829945"/>
          </a:xfrm>
          <a:prstGeom prst="rect">
            <a:avLst/>
          </a:prstGeom>
          <a:noFill/>
        </p:spPr>
        <p:txBody>
          <a:bodyPr wrap="none" rtlCol="0">
            <a:spAutoFit/>
          </a:bodyPr>
          <a:lstStyle/>
          <a:p>
            <a:pPr algn="l"/>
            <a:r>
              <a:rPr lang="zh-CN" altLang="en-US" sz="4800" dirty="0">
                <a:solidFill>
                  <a:srgbClr val="EB5F56"/>
                </a:solidFill>
                <a:latin typeface="微软雅黑" panose="020B0503020204020204" pitchFamily="34" charset="-122"/>
                <a:ea typeface="微软雅黑" panose="020B0503020204020204" pitchFamily="34" charset="-122"/>
                <a:sym typeface="+mn-ea"/>
              </a:rPr>
              <a:t>案例背景</a:t>
            </a:r>
            <a:endParaRPr lang="zh-CN" altLang="en-US" sz="4800" dirty="0">
              <a:solidFill>
                <a:srgbClr val="EB5F56"/>
              </a:solidFill>
              <a:latin typeface="微软雅黑" panose="020B0503020204020204" pitchFamily="34" charset="-122"/>
              <a:ea typeface="微软雅黑" panose="020B0503020204020204" pitchFamily="34" charset="-122"/>
            </a:endParaRPr>
          </a:p>
        </p:txBody>
      </p:sp>
      <p:sp>
        <p:nvSpPr>
          <p:cNvPr id="52" name="FLYING IMPRESSION FID FEIZHAO    qq:1964271550"/>
          <p:cNvSpPr/>
          <p:nvPr/>
        </p:nvSpPr>
        <p:spPr>
          <a:xfrm>
            <a:off x="3105973" y="3485488"/>
            <a:ext cx="5059680" cy="829945"/>
          </a:xfrm>
          <a:prstGeom prst="rect">
            <a:avLst/>
          </a:prstGeom>
          <a:solidFill>
            <a:srgbClr val="EB5F56"/>
          </a:solidFill>
        </p:spPr>
        <p:txBody>
          <a:bodyPr wrap="none">
            <a:spAutoFit/>
          </a:bodyPr>
          <a:lstStyle/>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家庭网络设备及带宽激增，亟待解决</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提升用户家庭网络体验的问题</a:t>
            </a:r>
            <a:endParaRPr lang="zh-CN" altLang="en-US" sz="24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236006" y="192896"/>
            <a:ext cx="3738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带宽上去了，用户体验没有提高</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41" name="FLYING IMPRESSION FID FEIZHAO    qq:1964271550"/>
          <p:cNvSpPr txBox="1"/>
          <p:nvPr/>
        </p:nvSpPr>
        <p:spPr>
          <a:xfrm>
            <a:off x="7827949" y="1784531"/>
            <a:ext cx="1098541" cy="368300"/>
          </a:xfrm>
          <a:prstGeom prst="rect">
            <a:avLst/>
          </a:prstGeom>
          <a:noFill/>
        </p:spPr>
        <p:txBody>
          <a:bodyPr wrap="square" rtlCol="0">
            <a:spAutoFit/>
          </a:bodyPr>
          <a:lstStyle/>
          <a:p>
            <a:r>
              <a:rPr lang="zh-CN" altLang="en-US" dirty="0">
                <a:solidFill>
                  <a:srgbClr val="33C3AB"/>
                </a:solidFill>
                <a:latin typeface="微软雅黑" panose="020B0503020204020204" pitchFamily="34" charset="-122"/>
                <a:ea typeface="微软雅黑" panose="020B0503020204020204" pitchFamily="34" charset="-122"/>
              </a:rPr>
              <a:t>断崖下降</a:t>
            </a:r>
            <a:endParaRPr lang="zh-CN" altLang="en-US" dirty="0">
              <a:solidFill>
                <a:srgbClr val="33C3AB"/>
              </a:solidFill>
              <a:latin typeface="微软雅黑" panose="020B0503020204020204" pitchFamily="34" charset="-122"/>
              <a:ea typeface="微软雅黑" panose="020B0503020204020204" pitchFamily="34" charset="-122"/>
            </a:endParaRPr>
          </a:p>
        </p:txBody>
      </p:sp>
      <p:sp>
        <p:nvSpPr>
          <p:cNvPr id="42" name="FLYING IMPRESSION FID FEIZHAO    qq:1964271550"/>
          <p:cNvSpPr txBox="1"/>
          <p:nvPr/>
        </p:nvSpPr>
        <p:spPr>
          <a:xfrm>
            <a:off x="7827645" y="2153920"/>
            <a:ext cx="2564130" cy="650240"/>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sym typeface="+mn-ea"/>
              </a:rPr>
              <a:t>多个设备联网后，网速断崖式下降</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3" name="FLYING IMPRESSION FID FEIZHAO    qq:1964271550"/>
          <p:cNvSpPr txBox="1"/>
          <p:nvPr/>
        </p:nvSpPr>
        <p:spPr>
          <a:xfrm>
            <a:off x="7827949" y="4325695"/>
            <a:ext cx="1098541" cy="368300"/>
          </a:xfrm>
          <a:prstGeom prst="rect">
            <a:avLst/>
          </a:prstGeom>
          <a:noFill/>
        </p:spPr>
        <p:txBody>
          <a:bodyPr wrap="square" rtlCol="0">
            <a:spAutoFit/>
          </a:bodyPr>
          <a:lstStyle/>
          <a:p>
            <a:r>
              <a:rPr lang="zh-CN" altLang="en-US" dirty="0">
                <a:solidFill>
                  <a:srgbClr val="364555"/>
                </a:solidFill>
                <a:latin typeface="微软雅黑" panose="020B0503020204020204" pitchFamily="34" charset="-122"/>
                <a:ea typeface="微软雅黑" panose="020B0503020204020204" pitchFamily="34" charset="-122"/>
              </a:rPr>
              <a:t>报修延迟</a:t>
            </a:r>
            <a:endParaRPr lang="zh-CN" altLang="en-US" dirty="0">
              <a:solidFill>
                <a:srgbClr val="364555"/>
              </a:solidFill>
              <a:latin typeface="微软雅黑" panose="020B0503020204020204" pitchFamily="34" charset="-122"/>
              <a:ea typeface="微软雅黑" panose="020B0503020204020204" pitchFamily="34" charset="-122"/>
            </a:endParaRPr>
          </a:p>
        </p:txBody>
      </p:sp>
      <p:sp>
        <p:nvSpPr>
          <p:cNvPr id="44" name="FLYING IMPRESSION FID FEIZHAO    qq:1964271550"/>
          <p:cNvSpPr txBox="1"/>
          <p:nvPr/>
        </p:nvSpPr>
        <p:spPr>
          <a:xfrm>
            <a:off x="7827949" y="4695027"/>
            <a:ext cx="2791385" cy="929640"/>
          </a:xfrm>
          <a:prstGeom prst="rect">
            <a:avLst/>
          </a:prstGeom>
          <a:noFill/>
        </p:spPr>
        <p:txBody>
          <a:bodyPr wrap="square" rtlCol="0">
            <a:spAutoFit/>
          </a:bodyPr>
          <a:lstStyle/>
          <a:p>
            <a:pP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抑或是一旦网络出现故障，报修后要等待好几个小时甚至一天才能恢复</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5" name="FLYING IMPRESSION FID FEIZHAO    qq:1964271550"/>
          <p:cNvSpPr txBox="1"/>
          <p:nvPr/>
        </p:nvSpPr>
        <p:spPr>
          <a:xfrm>
            <a:off x="3292518" y="1784531"/>
            <a:ext cx="1098541" cy="368300"/>
          </a:xfrm>
          <a:prstGeom prst="rect">
            <a:avLst/>
          </a:prstGeom>
          <a:noFill/>
        </p:spPr>
        <p:txBody>
          <a:bodyPr wrap="square" rtlCol="0">
            <a:spAutoFit/>
          </a:bodyPr>
          <a:lstStyle/>
          <a:p>
            <a:pPr algn="r"/>
            <a:r>
              <a:rPr lang="zh-CN" altLang="en-US" dirty="0">
                <a:solidFill>
                  <a:srgbClr val="EB5F56"/>
                </a:solidFill>
                <a:latin typeface="微软雅黑" panose="020B0503020204020204" pitchFamily="34" charset="-122"/>
                <a:ea typeface="微软雅黑" panose="020B0503020204020204" pitchFamily="34" charset="-122"/>
              </a:rPr>
              <a:t>网速卡顿</a:t>
            </a:r>
            <a:endParaRPr lang="zh-CN" altLang="en-US" dirty="0">
              <a:solidFill>
                <a:srgbClr val="EB5F56"/>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1572663" y="2153863"/>
            <a:ext cx="2818396" cy="650240"/>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sym typeface="+mn-ea"/>
              </a:rPr>
              <a:t>宽带网速越来越高，但看视频、玩游戏依然卡顿</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3292518" y="4325695"/>
            <a:ext cx="1098541" cy="368300"/>
          </a:xfrm>
          <a:prstGeom prst="rect">
            <a:avLst/>
          </a:prstGeom>
          <a:noFill/>
        </p:spPr>
        <p:txBody>
          <a:bodyPr wrap="square" rtlCol="0">
            <a:spAutoFit/>
          </a:bodyPr>
          <a:lstStyle/>
          <a:p>
            <a:pPr algn="r"/>
            <a:r>
              <a:rPr lang="zh-CN" altLang="en-US" dirty="0">
                <a:solidFill>
                  <a:srgbClr val="FCB030"/>
                </a:solidFill>
                <a:latin typeface="微软雅黑" panose="020B0503020204020204" pitchFamily="34" charset="-122"/>
                <a:ea typeface="微软雅黑" panose="020B0503020204020204" pitchFamily="34" charset="-122"/>
              </a:rPr>
              <a:t>一墙之隔</a:t>
            </a:r>
            <a:endParaRPr lang="zh-CN" altLang="en-US" dirty="0">
              <a:solidFill>
                <a:srgbClr val="FCB030"/>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1572663" y="4695027"/>
            <a:ext cx="2818396" cy="650240"/>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sym typeface="+mn-ea"/>
              </a:rPr>
              <a:t>两个房间仅仅一墙之隔，Wi-Fi信号却天差地别</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p:nvPr/>
        </p:nvSpPr>
        <p:spPr bwMode="auto">
          <a:xfrm rot="2700000">
            <a:off x="4512807" y="2273804"/>
            <a:ext cx="1825625" cy="1462088"/>
          </a:xfrm>
          <a:prstGeom prst="roundRect">
            <a:avLst/>
          </a:prstGeom>
          <a:solidFill>
            <a:srgbClr val="EB5F56"/>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2" name="FLYING IMPRESSION FID FEIZHAO    qq:1964271550"/>
          <p:cNvSpPr/>
          <p:nvPr/>
        </p:nvSpPr>
        <p:spPr bwMode="auto">
          <a:xfrm rot="2700000">
            <a:off x="6056440" y="2091473"/>
            <a:ext cx="1460500" cy="1825625"/>
          </a:xfrm>
          <a:prstGeom prst="roundRect">
            <a:avLst/>
          </a:prstGeom>
          <a:solidFill>
            <a:srgbClr val="33C3AB"/>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3" name="FLYING IMPRESSION FID FEIZHAO    qq:1964271550"/>
          <p:cNvSpPr/>
          <p:nvPr/>
        </p:nvSpPr>
        <p:spPr bwMode="auto">
          <a:xfrm rot="2700000">
            <a:off x="5873316" y="3634312"/>
            <a:ext cx="1825625" cy="1462088"/>
          </a:xfrm>
          <a:prstGeom prst="roundRect">
            <a:avLst/>
          </a:prstGeom>
          <a:solidFill>
            <a:srgbClr val="364555"/>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4" name="FLYING IMPRESSION FID FEIZHAO    qq:1964271550"/>
          <p:cNvSpPr/>
          <p:nvPr/>
        </p:nvSpPr>
        <p:spPr bwMode="auto">
          <a:xfrm rot="2700000">
            <a:off x="4671104" y="3476808"/>
            <a:ext cx="1460500" cy="1825625"/>
          </a:xfrm>
          <a:prstGeom prst="roundRect">
            <a:avLst/>
          </a:prstGeom>
          <a:solidFill>
            <a:srgbClr val="FCB030"/>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55" name="FLYING IMPRESSION FID FEIZHAO    qq:1964271550"/>
          <p:cNvSpPr txBox="1"/>
          <p:nvPr/>
        </p:nvSpPr>
        <p:spPr>
          <a:xfrm>
            <a:off x="6235770" y="2587136"/>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B</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6" name="FLYING IMPRESSION FID FEIZHAO    qq:1964271550"/>
          <p:cNvSpPr txBox="1"/>
          <p:nvPr/>
        </p:nvSpPr>
        <p:spPr>
          <a:xfrm>
            <a:off x="4850435" y="3972472"/>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C</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7" name="FLYING IMPRESSION FID FEIZHAO    qq:1964271550"/>
          <p:cNvSpPr txBox="1"/>
          <p:nvPr/>
        </p:nvSpPr>
        <p:spPr>
          <a:xfrm>
            <a:off x="6236858" y="3949857"/>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D</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8" name="FLYING IMPRESSION FID FEIZHAO    qq:1964271550"/>
          <p:cNvSpPr txBox="1"/>
          <p:nvPr/>
        </p:nvSpPr>
        <p:spPr>
          <a:xfrm>
            <a:off x="4873551" y="2586551"/>
            <a:ext cx="1098541" cy="830997"/>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A</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60" name="FLYING IMPRESSION FID FEIZHAO    qq:1964271550"/>
          <p:cNvSpPr/>
          <p:nvPr/>
        </p:nvSpPr>
        <p:spPr>
          <a:xfrm>
            <a:off x="4794263" y="3318740"/>
            <a:ext cx="1372328" cy="779062"/>
          </a:xfrm>
          <a:custGeom>
            <a:avLst/>
            <a:gdLst>
              <a:gd name="connsiteX0" fmla="*/ 0 w 1624676"/>
              <a:gd name="connsiteY0" fmla="*/ 0 h 711399"/>
              <a:gd name="connsiteX1" fmla="*/ 1624676 w 1624676"/>
              <a:gd name="connsiteY1" fmla="*/ 0 h 711399"/>
              <a:gd name="connsiteX2" fmla="*/ 984649 w 1624676"/>
              <a:gd name="connsiteY2" fmla="*/ 640026 h 711399"/>
              <a:gd name="connsiteX3" fmla="*/ 640025 w 1624676"/>
              <a:gd name="connsiteY3" fmla="*/ 640026 h 711399"/>
              <a:gd name="connsiteX4" fmla="*/ 0 w 1624676"/>
              <a:gd name="connsiteY4" fmla="*/ 0 h 711399"/>
              <a:gd name="connsiteX0-1" fmla="*/ 0 w 1624676"/>
              <a:gd name="connsiteY0-2" fmla="*/ 67663 h 779062"/>
              <a:gd name="connsiteX1-3" fmla="*/ 778439 w 1624676"/>
              <a:gd name="connsiteY1-4" fmla="*/ 0 h 779062"/>
              <a:gd name="connsiteX2-5" fmla="*/ 1624676 w 1624676"/>
              <a:gd name="connsiteY2-6" fmla="*/ 67663 h 779062"/>
              <a:gd name="connsiteX3-7" fmla="*/ 984649 w 1624676"/>
              <a:gd name="connsiteY3-8" fmla="*/ 707689 h 779062"/>
              <a:gd name="connsiteX4-9" fmla="*/ 640025 w 1624676"/>
              <a:gd name="connsiteY4-10" fmla="*/ 707689 h 779062"/>
              <a:gd name="connsiteX5" fmla="*/ 0 w 1624676"/>
              <a:gd name="connsiteY5" fmla="*/ 67663 h 779062"/>
              <a:gd name="connsiteX0-11" fmla="*/ 0 w 1624676"/>
              <a:gd name="connsiteY0-12" fmla="*/ 67663 h 779062"/>
              <a:gd name="connsiteX1-13" fmla="*/ 778439 w 1624676"/>
              <a:gd name="connsiteY1-14" fmla="*/ 0 h 779062"/>
              <a:gd name="connsiteX2-15" fmla="*/ 1624676 w 1624676"/>
              <a:gd name="connsiteY2-16" fmla="*/ 67663 h 779062"/>
              <a:gd name="connsiteX3-17" fmla="*/ 1372328 w 1624676"/>
              <a:gd name="connsiteY3-18" fmla="*/ 311085 h 779062"/>
              <a:gd name="connsiteX4-19" fmla="*/ 984649 w 1624676"/>
              <a:gd name="connsiteY4-20" fmla="*/ 707689 h 779062"/>
              <a:gd name="connsiteX5-21" fmla="*/ 640025 w 1624676"/>
              <a:gd name="connsiteY5-22" fmla="*/ 707689 h 779062"/>
              <a:gd name="connsiteX6" fmla="*/ 0 w 1624676"/>
              <a:gd name="connsiteY6" fmla="*/ 67663 h 779062"/>
              <a:gd name="connsiteX0-23" fmla="*/ 0 w 1624676"/>
              <a:gd name="connsiteY0-24" fmla="*/ 67663 h 779062"/>
              <a:gd name="connsiteX1-25" fmla="*/ 778439 w 1624676"/>
              <a:gd name="connsiteY1-26" fmla="*/ 0 h 779062"/>
              <a:gd name="connsiteX2-27" fmla="*/ 1624676 w 1624676"/>
              <a:gd name="connsiteY2-28" fmla="*/ 67663 h 779062"/>
              <a:gd name="connsiteX3-29" fmla="*/ 1372328 w 1624676"/>
              <a:gd name="connsiteY3-30" fmla="*/ 311085 h 779062"/>
              <a:gd name="connsiteX4-31" fmla="*/ 984649 w 1624676"/>
              <a:gd name="connsiteY4-32" fmla="*/ 707689 h 779062"/>
              <a:gd name="connsiteX5-33" fmla="*/ 640025 w 1624676"/>
              <a:gd name="connsiteY5-34" fmla="*/ 707689 h 779062"/>
              <a:gd name="connsiteX6-35" fmla="*/ 0 w 1624676"/>
              <a:gd name="connsiteY6-36" fmla="*/ 67663 h 779062"/>
              <a:gd name="connsiteX0-37" fmla="*/ 0 w 1372328"/>
              <a:gd name="connsiteY0-38" fmla="*/ 67663 h 779062"/>
              <a:gd name="connsiteX1-39" fmla="*/ 778439 w 1372328"/>
              <a:gd name="connsiteY1-40" fmla="*/ 0 h 779062"/>
              <a:gd name="connsiteX2-41" fmla="*/ 1115629 w 1372328"/>
              <a:gd name="connsiteY2-42" fmla="*/ 114797 h 779062"/>
              <a:gd name="connsiteX3-43" fmla="*/ 1372328 w 1372328"/>
              <a:gd name="connsiteY3-44" fmla="*/ 311085 h 779062"/>
              <a:gd name="connsiteX4-45" fmla="*/ 984649 w 1372328"/>
              <a:gd name="connsiteY4-46" fmla="*/ 707689 h 779062"/>
              <a:gd name="connsiteX5-47" fmla="*/ 640025 w 1372328"/>
              <a:gd name="connsiteY5-48" fmla="*/ 707689 h 779062"/>
              <a:gd name="connsiteX6-49" fmla="*/ 0 w 1372328"/>
              <a:gd name="connsiteY6-50" fmla="*/ 67663 h 7790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1372328" h="779062">
                <a:moveTo>
                  <a:pt x="0" y="67663"/>
                </a:moveTo>
                <a:cubicBezTo>
                  <a:pt x="272049" y="67105"/>
                  <a:pt x="506390" y="558"/>
                  <a:pt x="778439" y="0"/>
                </a:cubicBezTo>
                <a:lnTo>
                  <a:pt x="1115629" y="114797"/>
                </a:lnTo>
                <a:cubicBezTo>
                  <a:pt x="1031513" y="195938"/>
                  <a:pt x="1098226" y="220517"/>
                  <a:pt x="1372328" y="311085"/>
                </a:cubicBezTo>
                <a:lnTo>
                  <a:pt x="984649" y="707689"/>
                </a:lnTo>
                <a:cubicBezTo>
                  <a:pt x="889484" y="802854"/>
                  <a:pt x="735191" y="802854"/>
                  <a:pt x="640025" y="707689"/>
                </a:cubicBezTo>
                <a:lnTo>
                  <a:pt x="0" y="67663"/>
                </a:lnTo>
                <a:close/>
              </a:path>
            </a:pathLst>
          </a:cu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2000" fill="hold"/>
                                        <p:tgtEl>
                                          <p:spTgt spid="41"/>
                                        </p:tgtEl>
                                        <p:attrNameLst>
                                          <p:attrName>ppt_w</p:attrName>
                                        </p:attrNameLst>
                                      </p:cBhvr>
                                      <p:tavLst>
                                        <p:tav tm="0">
                                          <p:val>
                                            <p:fltVal val="0"/>
                                          </p:val>
                                        </p:tav>
                                        <p:tav tm="100000">
                                          <p:val>
                                            <p:strVal val="#ppt_w"/>
                                          </p:val>
                                        </p:tav>
                                      </p:tavLst>
                                    </p:anim>
                                    <p:anim calcmode="lin" valueType="num">
                                      <p:cBhvr>
                                        <p:cTn id="8" dur="2000" fill="hold"/>
                                        <p:tgtEl>
                                          <p:spTgt spid="41"/>
                                        </p:tgtEl>
                                        <p:attrNameLst>
                                          <p:attrName>ppt_h</p:attrName>
                                        </p:attrNameLst>
                                      </p:cBhvr>
                                      <p:tavLst>
                                        <p:tav tm="0">
                                          <p:val>
                                            <p:fltVal val="0"/>
                                          </p:val>
                                        </p:tav>
                                        <p:tav tm="100000">
                                          <p:val>
                                            <p:strVal val="#ppt_h"/>
                                          </p:val>
                                        </p:tav>
                                      </p:tavLst>
                                    </p:anim>
                                    <p:anim calcmode="lin" valueType="num">
                                      <p:cBhvr>
                                        <p:cTn id="9" dur="2000" fill="hold"/>
                                        <p:tgtEl>
                                          <p:spTgt spid="41"/>
                                        </p:tgtEl>
                                        <p:attrNameLst>
                                          <p:attrName>ppt_x</p:attrName>
                                        </p:attrNameLst>
                                      </p:cBhvr>
                                      <p:tavLst>
                                        <p:tav tm="0">
                                          <p:val>
                                            <p:fltVal val="0.5"/>
                                          </p:val>
                                        </p:tav>
                                        <p:tav tm="100000">
                                          <p:val>
                                            <p:strVal val="#ppt_x"/>
                                          </p:val>
                                        </p:tav>
                                      </p:tavLst>
                                    </p:anim>
                                    <p:anim calcmode="lin" valueType="num">
                                      <p:cBhvr>
                                        <p:cTn id="10" dur="2000" fill="hold"/>
                                        <p:tgtEl>
                                          <p:spTgt spid="41"/>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2000" fill="hold"/>
                                        <p:tgtEl>
                                          <p:spTgt spid="42"/>
                                        </p:tgtEl>
                                        <p:attrNameLst>
                                          <p:attrName>ppt_w</p:attrName>
                                        </p:attrNameLst>
                                      </p:cBhvr>
                                      <p:tavLst>
                                        <p:tav tm="0">
                                          <p:val>
                                            <p:fltVal val="0"/>
                                          </p:val>
                                        </p:tav>
                                        <p:tav tm="100000">
                                          <p:val>
                                            <p:strVal val="#ppt_w"/>
                                          </p:val>
                                        </p:tav>
                                      </p:tavLst>
                                    </p:anim>
                                    <p:anim calcmode="lin" valueType="num">
                                      <p:cBhvr>
                                        <p:cTn id="14" dur="2000" fill="hold"/>
                                        <p:tgtEl>
                                          <p:spTgt spid="42"/>
                                        </p:tgtEl>
                                        <p:attrNameLst>
                                          <p:attrName>ppt_h</p:attrName>
                                        </p:attrNameLst>
                                      </p:cBhvr>
                                      <p:tavLst>
                                        <p:tav tm="0">
                                          <p:val>
                                            <p:fltVal val="0"/>
                                          </p:val>
                                        </p:tav>
                                        <p:tav tm="100000">
                                          <p:val>
                                            <p:strVal val="#ppt_h"/>
                                          </p:val>
                                        </p:tav>
                                      </p:tavLst>
                                    </p:anim>
                                    <p:anim calcmode="lin" valueType="num">
                                      <p:cBhvr>
                                        <p:cTn id="15" dur="2000" fill="hold"/>
                                        <p:tgtEl>
                                          <p:spTgt spid="42"/>
                                        </p:tgtEl>
                                        <p:attrNameLst>
                                          <p:attrName>ppt_x</p:attrName>
                                        </p:attrNameLst>
                                      </p:cBhvr>
                                      <p:tavLst>
                                        <p:tav tm="0">
                                          <p:val>
                                            <p:fltVal val="0.5"/>
                                          </p:val>
                                        </p:tav>
                                        <p:tav tm="100000">
                                          <p:val>
                                            <p:strVal val="#ppt_x"/>
                                          </p:val>
                                        </p:tav>
                                      </p:tavLst>
                                    </p:anim>
                                    <p:anim calcmode="lin" valueType="num">
                                      <p:cBhvr>
                                        <p:cTn id="16" dur="2000" fill="hold"/>
                                        <p:tgtEl>
                                          <p:spTgt spid="42"/>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2000" fill="hold"/>
                                        <p:tgtEl>
                                          <p:spTgt spid="43"/>
                                        </p:tgtEl>
                                        <p:attrNameLst>
                                          <p:attrName>ppt_w</p:attrName>
                                        </p:attrNameLst>
                                      </p:cBhvr>
                                      <p:tavLst>
                                        <p:tav tm="0">
                                          <p:val>
                                            <p:fltVal val="0"/>
                                          </p:val>
                                        </p:tav>
                                        <p:tav tm="100000">
                                          <p:val>
                                            <p:strVal val="#ppt_w"/>
                                          </p:val>
                                        </p:tav>
                                      </p:tavLst>
                                    </p:anim>
                                    <p:anim calcmode="lin" valueType="num">
                                      <p:cBhvr>
                                        <p:cTn id="20" dur="2000" fill="hold"/>
                                        <p:tgtEl>
                                          <p:spTgt spid="43"/>
                                        </p:tgtEl>
                                        <p:attrNameLst>
                                          <p:attrName>ppt_h</p:attrName>
                                        </p:attrNameLst>
                                      </p:cBhvr>
                                      <p:tavLst>
                                        <p:tav tm="0">
                                          <p:val>
                                            <p:fltVal val="0"/>
                                          </p:val>
                                        </p:tav>
                                        <p:tav tm="100000">
                                          <p:val>
                                            <p:strVal val="#ppt_h"/>
                                          </p:val>
                                        </p:tav>
                                      </p:tavLst>
                                    </p:anim>
                                    <p:anim calcmode="lin" valueType="num">
                                      <p:cBhvr>
                                        <p:cTn id="21" dur="2000" fill="hold"/>
                                        <p:tgtEl>
                                          <p:spTgt spid="43"/>
                                        </p:tgtEl>
                                        <p:attrNameLst>
                                          <p:attrName>ppt_x</p:attrName>
                                        </p:attrNameLst>
                                      </p:cBhvr>
                                      <p:tavLst>
                                        <p:tav tm="0">
                                          <p:val>
                                            <p:fltVal val="0.5"/>
                                          </p:val>
                                        </p:tav>
                                        <p:tav tm="100000">
                                          <p:val>
                                            <p:strVal val="#ppt_x"/>
                                          </p:val>
                                        </p:tav>
                                      </p:tavLst>
                                    </p:anim>
                                    <p:anim calcmode="lin" valueType="num">
                                      <p:cBhvr>
                                        <p:cTn id="22" dur="2000" fill="hold"/>
                                        <p:tgtEl>
                                          <p:spTgt spid="43"/>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2000" fill="hold"/>
                                        <p:tgtEl>
                                          <p:spTgt spid="44"/>
                                        </p:tgtEl>
                                        <p:attrNameLst>
                                          <p:attrName>ppt_w</p:attrName>
                                        </p:attrNameLst>
                                      </p:cBhvr>
                                      <p:tavLst>
                                        <p:tav tm="0">
                                          <p:val>
                                            <p:fltVal val="0"/>
                                          </p:val>
                                        </p:tav>
                                        <p:tav tm="100000">
                                          <p:val>
                                            <p:strVal val="#ppt_w"/>
                                          </p:val>
                                        </p:tav>
                                      </p:tavLst>
                                    </p:anim>
                                    <p:anim calcmode="lin" valueType="num">
                                      <p:cBhvr>
                                        <p:cTn id="26" dur="2000" fill="hold"/>
                                        <p:tgtEl>
                                          <p:spTgt spid="44"/>
                                        </p:tgtEl>
                                        <p:attrNameLst>
                                          <p:attrName>ppt_h</p:attrName>
                                        </p:attrNameLst>
                                      </p:cBhvr>
                                      <p:tavLst>
                                        <p:tav tm="0">
                                          <p:val>
                                            <p:fltVal val="0"/>
                                          </p:val>
                                        </p:tav>
                                        <p:tav tm="100000">
                                          <p:val>
                                            <p:strVal val="#ppt_h"/>
                                          </p:val>
                                        </p:tav>
                                      </p:tavLst>
                                    </p:anim>
                                    <p:anim calcmode="lin" valueType="num">
                                      <p:cBhvr>
                                        <p:cTn id="27" dur="2000" fill="hold"/>
                                        <p:tgtEl>
                                          <p:spTgt spid="44"/>
                                        </p:tgtEl>
                                        <p:attrNameLst>
                                          <p:attrName>ppt_x</p:attrName>
                                        </p:attrNameLst>
                                      </p:cBhvr>
                                      <p:tavLst>
                                        <p:tav tm="0">
                                          <p:val>
                                            <p:fltVal val="0.5"/>
                                          </p:val>
                                        </p:tav>
                                        <p:tav tm="100000">
                                          <p:val>
                                            <p:strVal val="#ppt_x"/>
                                          </p:val>
                                        </p:tav>
                                      </p:tavLst>
                                    </p:anim>
                                    <p:anim calcmode="lin" valueType="num">
                                      <p:cBhvr>
                                        <p:cTn id="28" dur="2000" fill="hold"/>
                                        <p:tgtEl>
                                          <p:spTgt spid="44"/>
                                        </p:tgtEl>
                                        <p:attrNameLst>
                                          <p:attrName>ppt_y</p:attrName>
                                        </p:attrNameLst>
                                      </p:cBhvr>
                                      <p:tavLst>
                                        <p:tav tm="0">
                                          <p:val>
                                            <p:fltVal val="0.5"/>
                                          </p:val>
                                        </p:tav>
                                        <p:tav tm="100000">
                                          <p:val>
                                            <p:strVal val="#ppt_y"/>
                                          </p:val>
                                        </p:tav>
                                      </p:tavLst>
                                    </p:anim>
                                  </p:childTnLst>
                                </p:cTn>
                              </p:par>
                              <p:par>
                                <p:cTn id="29" presetID="23" presetClass="entr" presetSubtype="528"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2000" fill="hold"/>
                                        <p:tgtEl>
                                          <p:spTgt spid="45"/>
                                        </p:tgtEl>
                                        <p:attrNameLst>
                                          <p:attrName>ppt_w</p:attrName>
                                        </p:attrNameLst>
                                      </p:cBhvr>
                                      <p:tavLst>
                                        <p:tav tm="0">
                                          <p:val>
                                            <p:fltVal val="0"/>
                                          </p:val>
                                        </p:tav>
                                        <p:tav tm="100000">
                                          <p:val>
                                            <p:strVal val="#ppt_w"/>
                                          </p:val>
                                        </p:tav>
                                      </p:tavLst>
                                    </p:anim>
                                    <p:anim calcmode="lin" valueType="num">
                                      <p:cBhvr>
                                        <p:cTn id="32" dur="2000" fill="hold"/>
                                        <p:tgtEl>
                                          <p:spTgt spid="45"/>
                                        </p:tgtEl>
                                        <p:attrNameLst>
                                          <p:attrName>ppt_h</p:attrName>
                                        </p:attrNameLst>
                                      </p:cBhvr>
                                      <p:tavLst>
                                        <p:tav tm="0">
                                          <p:val>
                                            <p:fltVal val="0"/>
                                          </p:val>
                                        </p:tav>
                                        <p:tav tm="100000">
                                          <p:val>
                                            <p:strVal val="#ppt_h"/>
                                          </p:val>
                                        </p:tav>
                                      </p:tavLst>
                                    </p:anim>
                                    <p:anim calcmode="lin" valueType="num">
                                      <p:cBhvr>
                                        <p:cTn id="33" dur="2000" fill="hold"/>
                                        <p:tgtEl>
                                          <p:spTgt spid="45"/>
                                        </p:tgtEl>
                                        <p:attrNameLst>
                                          <p:attrName>ppt_x</p:attrName>
                                        </p:attrNameLst>
                                      </p:cBhvr>
                                      <p:tavLst>
                                        <p:tav tm="0">
                                          <p:val>
                                            <p:fltVal val="0.5"/>
                                          </p:val>
                                        </p:tav>
                                        <p:tav tm="100000">
                                          <p:val>
                                            <p:strVal val="#ppt_x"/>
                                          </p:val>
                                        </p:tav>
                                      </p:tavLst>
                                    </p:anim>
                                    <p:anim calcmode="lin" valueType="num">
                                      <p:cBhvr>
                                        <p:cTn id="34" dur="2000" fill="hold"/>
                                        <p:tgtEl>
                                          <p:spTgt spid="4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2000" fill="hold"/>
                                        <p:tgtEl>
                                          <p:spTgt spid="46"/>
                                        </p:tgtEl>
                                        <p:attrNameLst>
                                          <p:attrName>ppt_w</p:attrName>
                                        </p:attrNameLst>
                                      </p:cBhvr>
                                      <p:tavLst>
                                        <p:tav tm="0">
                                          <p:val>
                                            <p:fltVal val="0"/>
                                          </p:val>
                                        </p:tav>
                                        <p:tav tm="100000">
                                          <p:val>
                                            <p:strVal val="#ppt_w"/>
                                          </p:val>
                                        </p:tav>
                                      </p:tavLst>
                                    </p:anim>
                                    <p:anim calcmode="lin" valueType="num">
                                      <p:cBhvr>
                                        <p:cTn id="38" dur="2000" fill="hold"/>
                                        <p:tgtEl>
                                          <p:spTgt spid="46"/>
                                        </p:tgtEl>
                                        <p:attrNameLst>
                                          <p:attrName>ppt_h</p:attrName>
                                        </p:attrNameLst>
                                      </p:cBhvr>
                                      <p:tavLst>
                                        <p:tav tm="0">
                                          <p:val>
                                            <p:fltVal val="0"/>
                                          </p:val>
                                        </p:tav>
                                        <p:tav tm="100000">
                                          <p:val>
                                            <p:strVal val="#ppt_h"/>
                                          </p:val>
                                        </p:tav>
                                      </p:tavLst>
                                    </p:anim>
                                    <p:anim calcmode="lin" valueType="num">
                                      <p:cBhvr>
                                        <p:cTn id="39" dur="2000" fill="hold"/>
                                        <p:tgtEl>
                                          <p:spTgt spid="46"/>
                                        </p:tgtEl>
                                        <p:attrNameLst>
                                          <p:attrName>ppt_x</p:attrName>
                                        </p:attrNameLst>
                                      </p:cBhvr>
                                      <p:tavLst>
                                        <p:tav tm="0">
                                          <p:val>
                                            <p:fltVal val="0.5"/>
                                          </p:val>
                                        </p:tav>
                                        <p:tav tm="100000">
                                          <p:val>
                                            <p:strVal val="#ppt_x"/>
                                          </p:val>
                                        </p:tav>
                                      </p:tavLst>
                                    </p:anim>
                                    <p:anim calcmode="lin" valueType="num">
                                      <p:cBhvr>
                                        <p:cTn id="40" dur="2000" fill="hold"/>
                                        <p:tgtEl>
                                          <p:spTgt spid="46"/>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2000" fill="hold"/>
                                        <p:tgtEl>
                                          <p:spTgt spid="47"/>
                                        </p:tgtEl>
                                        <p:attrNameLst>
                                          <p:attrName>ppt_w</p:attrName>
                                        </p:attrNameLst>
                                      </p:cBhvr>
                                      <p:tavLst>
                                        <p:tav tm="0">
                                          <p:val>
                                            <p:fltVal val="0"/>
                                          </p:val>
                                        </p:tav>
                                        <p:tav tm="100000">
                                          <p:val>
                                            <p:strVal val="#ppt_w"/>
                                          </p:val>
                                        </p:tav>
                                      </p:tavLst>
                                    </p:anim>
                                    <p:anim calcmode="lin" valueType="num">
                                      <p:cBhvr>
                                        <p:cTn id="44" dur="2000" fill="hold"/>
                                        <p:tgtEl>
                                          <p:spTgt spid="47"/>
                                        </p:tgtEl>
                                        <p:attrNameLst>
                                          <p:attrName>ppt_h</p:attrName>
                                        </p:attrNameLst>
                                      </p:cBhvr>
                                      <p:tavLst>
                                        <p:tav tm="0">
                                          <p:val>
                                            <p:fltVal val="0"/>
                                          </p:val>
                                        </p:tav>
                                        <p:tav tm="100000">
                                          <p:val>
                                            <p:strVal val="#ppt_h"/>
                                          </p:val>
                                        </p:tav>
                                      </p:tavLst>
                                    </p:anim>
                                    <p:anim calcmode="lin" valueType="num">
                                      <p:cBhvr>
                                        <p:cTn id="45" dur="2000" fill="hold"/>
                                        <p:tgtEl>
                                          <p:spTgt spid="47"/>
                                        </p:tgtEl>
                                        <p:attrNameLst>
                                          <p:attrName>ppt_x</p:attrName>
                                        </p:attrNameLst>
                                      </p:cBhvr>
                                      <p:tavLst>
                                        <p:tav tm="0">
                                          <p:val>
                                            <p:fltVal val="0.5"/>
                                          </p:val>
                                        </p:tav>
                                        <p:tav tm="100000">
                                          <p:val>
                                            <p:strVal val="#ppt_x"/>
                                          </p:val>
                                        </p:tav>
                                      </p:tavLst>
                                    </p:anim>
                                    <p:anim calcmode="lin" valueType="num">
                                      <p:cBhvr>
                                        <p:cTn id="46" dur="2000" fill="hold"/>
                                        <p:tgtEl>
                                          <p:spTgt spid="47"/>
                                        </p:tgtEl>
                                        <p:attrNameLst>
                                          <p:attrName>ppt_y</p:attrName>
                                        </p:attrNameLst>
                                      </p:cBhvr>
                                      <p:tavLst>
                                        <p:tav tm="0">
                                          <p:val>
                                            <p:fltVal val="0.5"/>
                                          </p:val>
                                        </p:tav>
                                        <p:tav tm="100000">
                                          <p:val>
                                            <p:strVal val="#ppt_y"/>
                                          </p:val>
                                        </p:tav>
                                      </p:tavLst>
                                    </p:anim>
                                  </p:childTnLst>
                                </p:cTn>
                              </p:par>
                              <p:par>
                                <p:cTn id="47" presetID="23" presetClass="entr" presetSubtype="528"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p:cTn id="49" dur="2000" fill="hold"/>
                                        <p:tgtEl>
                                          <p:spTgt spid="48"/>
                                        </p:tgtEl>
                                        <p:attrNameLst>
                                          <p:attrName>ppt_w</p:attrName>
                                        </p:attrNameLst>
                                      </p:cBhvr>
                                      <p:tavLst>
                                        <p:tav tm="0">
                                          <p:val>
                                            <p:fltVal val="0"/>
                                          </p:val>
                                        </p:tav>
                                        <p:tav tm="100000">
                                          <p:val>
                                            <p:strVal val="#ppt_w"/>
                                          </p:val>
                                        </p:tav>
                                      </p:tavLst>
                                    </p:anim>
                                    <p:anim calcmode="lin" valueType="num">
                                      <p:cBhvr>
                                        <p:cTn id="50" dur="2000" fill="hold"/>
                                        <p:tgtEl>
                                          <p:spTgt spid="48"/>
                                        </p:tgtEl>
                                        <p:attrNameLst>
                                          <p:attrName>ppt_h</p:attrName>
                                        </p:attrNameLst>
                                      </p:cBhvr>
                                      <p:tavLst>
                                        <p:tav tm="0">
                                          <p:val>
                                            <p:fltVal val="0"/>
                                          </p:val>
                                        </p:tav>
                                        <p:tav tm="100000">
                                          <p:val>
                                            <p:strVal val="#ppt_h"/>
                                          </p:val>
                                        </p:tav>
                                      </p:tavLst>
                                    </p:anim>
                                    <p:anim calcmode="lin" valueType="num">
                                      <p:cBhvr>
                                        <p:cTn id="51" dur="2000" fill="hold"/>
                                        <p:tgtEl>
                                          <p:spTgt spid="48"/>
                                        </p:tgtEl>
                                        <p:attrNameLst>
                                          <p:attrName>ppt_x</p:attrName>
                                        </p:attrNameLst>
                                      </p:cBhvr>
                                      <p:tavLst>
                                        <p:tav tm="0">
                                          <p:val>
                                            <p:fltVal val="0.5"/>
                                          </p:val>
                                        </p:tav>
                                        <p:tav tm="100000">
                                          <p:val>
                                            <p:strVal val="#ppt_x"/>
                                          </p:val>
                                        </p:tav>
                                      </p:tavLst>
                                    </p:anim>
                                    <p:anim calcmode="lin" valueType="num">
                                      <p:cBhvr>
                                        <p:cTn id="52" dur="2000" fill="hold"/>
                                        <p:tgtEl>
                                          <p:spTgt spid="48"/>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 calcmode="lin" valueType="num">
                                      <p:cBhvr>
                                        <p:cTn id="55" dur="2000" fill="hold"/>
                                        <p:tgtEl>
                                          <p:spTgt spid="49"/>
                                        </p:tgtEl>
                                        <p:attrNameLst>
                                          <p:attrName>ppt_w</p:attrName>
                                        </p:attrNameLst>
                                      </p:cBhvr>
                                      <p:tavLst>
                                        <p:tav tm="0">
                                          <p:val>
                                            <p:fltVal val="0"/>
                                          </p:val>
                                        </p:tav>
                                        <p:tav tm="100000">
                                          <p:val>
                                            <p:strVal val="#ppt_w"/>
                                          </p:val>
                                        </p:tav>
                                      </p:tavLst>
                                    </p:anim>
                                    <p:anim calcmode="lin" valueType="num">
                                      <p:cBhvr>
                                        <p:cTn id="56" dur="2000" fill="hold"/>
                                        <p:tgtEl>
                                          <p:spTgt spid="49"/>
                                        </p:tgtEl>
                                        <p:attrNameLst>
                                          <p:attrName>ppt_h</p:attrName>
                                        </p:attrNameLst>
                                      </p:cBhvr>
                                      <p:tavLst>
                                        <p:tav tm="0">
                                          <p:val>
                                            <p:fltVal val="0"/>
                                          </p:val>
                                        </p:tav>
                                        <p:tav tm="100000">
                                          <p:val>
                                            <p:strVal val="#ppt_h"/>
                                          </p:val>
                                        </p:tav>
                                      </p:tavLst>
                                    </p:anim>
                                    <p:anim calcmode="lin" valueType="num">
                                      <p:cBhvr>
                                        <p:cTn id="57" dur="2000" fill="hold"/>
                                        <p:tgtEl>
                                          <p:spTgt spid="49"/>
                                        </p:tgtEl>
                                        <p:attrNameLst>
                                          <p:attrName>ppt_x</p:attrName>
                                        </p:attrNameLst>
                                      </p:cBhvr>
                                      <p:tavLst>
                                        <p:tav tm="0">
                                          <p:val>
                                            <p:fltVal val="0.5"/>
                                          </p:val>
                                        </p:tav>
                                        <p:tav tm="100000">
                                          <p:val>
                                            <p:strVal val="#ppt_x"/>
                                          </p:val>
                                        </p:tav>
                                      </p:tavLst>
                                    </p:anim>
                                    <p:anim calcmode="lin" valueType="num">
                                      <p:cBhvr>
                                        <p:cTn id="58" dur="2000" fill="hold"/>
                                        <p:tgtEl>
                                          <p:spTgt spid="49"/>
                                        </p:tgtEl>
                                        <p:attrNameLst>
                                          <p:attrName>ppt_y</p:attrName>
                                        </p:attrNameLst>
                                      </p:cBhvr>
                                      <p:tavLst>
                                        <p:tav tm="0">
                                          <p:val>
                                            <p:fltVal val="0.5"/>
                                          </p:val>
                                        </p:tav>
                                        <p:tav tm="100000">
                                          <p:val>
                                            <p:strVal val="#ppt_y"/>
                                          </p:val>
                                        </p:tav>
                                      </p:tavLst>
                                    </p:anim>
                                  </p:childTnLst>
                                </p:cTn>
                              </p:par>
                              <p:par>
                                <p:cTn id="59" presetID="23" presetClass="entr" presetSubtype="528"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p:cTn id="61" dur="2000" fill="hold"/>
                                        <p:tgtEl>
                                          <p:spTgt spid="52"/>
                                        </p:tgtEl>
                                        <p:attrNameLst>
                                          <p:attrName>ppt_w</p:attrName>
                                        </p:attrNameLst>
                                      </p:cBhvr>
                                      <p:tavLst>
                                        <p:tav tm="0">
                                          <p:val>
                                            <p:fltVal val="0"/>
                                          </p:val>
                                        </p:tav>
                                        <p:tav tm="100000">
                                          <p:val>
                                            <p:strVal val="#ppt_w"/>
                                          </p:val>
                                        </p:tav>
                                      </p:tavLst>
                                    </p:anim>
                                    <p:anim calcmode="lin" valueType="num">
                                      <p:cBhvr>
                                        <p:cTn id="62" dur="2000" fill="hold"/>
                                        <p:tgtEl>
                                          <p:spTgt spid="52"/>
                                        </p:tgtEl>
                                        <p:attrNameLst>
                                          <p:attrName>ppt_h</p:attrName>
                                        </p:attrNameLst>
                                      </p:cBhvr>
                                      <p:tavLst>
                                        <p:tav tm="0">
                                          <p:val>
                                            <p:fltVal val="0"/>
                                          </p:val>
                                        </p:tav>
                                        <p:tav tm="100000">
                                          <p:val>
                                            <p:strVal val="#ppt_h"/>
                                          </p:val>
                                        </p:tav>
                                      </p:tavLst>
                                    </p:anim>
                                    <p:anim calcmode="lin" valueType="num">
                                      <p:cBhvr>
                                        <p:cTn id="63" dur="2000" fill="hold"/>
                                        <p:tgtEl>
                                          <p:spTgt spid="52"/>
                                        </p:tgtEl>
                                        <p:attrNameLst>
                                          <p:attrName>ppt_x</p:attrName>
                                        </p:attrNameLst>
                                      </p:cBhvr>
                                      <p:tavLst>
                                        <p:tav tm="0">
                                          <p:val>
                                            <p:fltVal val="0.5"/>
                                          </p:val>
                                        </p:tav>
                                        <p:tav tm="100000">
                                          <p:val>
                                            <p:strVal val="#ppt_x"/>
                                          </p:val>
                                        </p:tav>
                                      </p:tavLst>
                                    </p:anim>
                                    <p:anim calcmode="lin" valueType="num">
                                      <p:cBhvr>
                                        <p:cTn id="64" dur="2000" fill="hold"/>
                                        <p:tgtEl>
                                          <p:spTgt spid="52"/>
                                        </p:tgtEl>
                                        <p:attrNameLst>
                                          <p:attrName>ppt_y</p:attrName>
                                        </p:attrNameLst>
                                      </p:cBhvr>
                                      <p:tavLst>
                                        <p:tav tm="0">
                                          <p:val>
                                            <p:fltVal val="0.5"/>
                                          </p:val>
                                        </p:tav>
                                        <p:tav tm="100000">
                                          <p:val>
                                            <p:strVal val="#ppt_y"/>
                                          </p:val>
                                        </p:tav>
                                      </p:tavLst>
                                    </p:anim>
                                  </p:childTnLst>
                                </p:cTn>
                              </p:par>
                              <p:par>
                                <p:cTn id="65" presetID="23" presetClass="entr" presetSubtype="528"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 calcmode="lin" valueType="num">
                                      <p:cBhvr>
                                        <p:cTn id="67" dur="2000" fill="hold"/>
                                        <p:tgtEl>
                                          <p:spTgt spid="53"/>
                                        </p:tgtEl>
                                        <p:attrNameLst>
                                          <p:attrName>ppt_w</p:attrName>
                                        </p:attrNameLst>
                                      </p:cBhvr>
                                      <p:tavLst>
                                        <p:tav tm="0">
                                          <p:val>
                                            <p:fltVal val="0"/>
                                          </p:val>
                                        </p:tav>
                                        <p:tav tm="100000">
                                          <p:val>
                                            <p:strVal val="#ppt_w"/>
                                          </p:val>
                                        </p:tav>
                                      </p:tavLst>
                                    </p:anim>
                                    <p:anim calcmode="lin" valueType="num">
                                      <p:cBhvr>
                                        <p:cTn id="68" dur="2000" fill="hold"/>
                                        <p:tgtEl>
                                          <p:spTgt spid="53"/>
                                        </p:tgtEl>
                                        <p:attrNameLst>
                                          <p:attrName>ppt_h</p:attrName>
                                        </p:attrNameLst>
                                      </p:cBhvr>
                                      <p:tavLst>
                                        <p:tav tm="0">
                                          <p:val>
                                            <p:fltVal val="0"/>
                                          </p:val>
                                        </p:tav>
                                        <p:tav tm="100000">
                                          <p:val>
                                            <p:strVal val="#ppt_h"/>
                                          </p:val>
                                        </p:tav>
                                      </p:tavLst>
                                    </p:anim>
                                    <p:anim calcmode="lin" valueType="num">
                                      <p:cBhvr>
                                        <p:cTn id="69" dur="2000" fill="hold"/>
                                        <p:tgtEl>
                                          <p:spTgt spid="53"/>
                                        </p:tgtEl>
                                        <p:attrNameLst>
                                          <p:attrName>ppt_x</p:attrName>
                                        </p:attrNameLst>
                                      </p:cBhvr>
                                      <p:tavLst>
                                        <p:tav tm="0">
                                          <p:val>
                                            <p:fltVal val="0.5"/>
                                          </p:val>
                                        </p:tav>
                                        <p:tav tm="100000">
                                          <p:val>
                                            <p:strVal val="#ppt_x"/>
                                          </p:val>
                                        </p:tav>
                                      </p:tavLst>
                                    </p:anim>
                                    <p:anim calcmode="lin" valueType="num">
                                      <p:cBhvr>
                                        <p:cTn id="70" dur="2000" fill="hold"/>
                                        <p:tgtEl>
                                          <p:spTgt spid="53"/>
                                        </p:tgtEl>
                                        <p:attrNameLst>
                                          <p:attrName>ppt_y</p:attrName>
                                        </p:attrNameLst>
                                      </p:cBhvr>
                                      <p:tavLst>
                                        <p:tav tm="0">
                                          <p:val>
                                            <p:fltVal val="0.5"/>
                                          </p:val>
                                        </p:tav>
                                        <p:tav tm="100000">
                                          <p:val>
                                            <p:strVal val="#ppt_y"/>
                                          </p:val>
                                        </p:tav>
                                      </p:tavLst>
                                    </p:anim>
                                  </p:childTnLst>
                                </p:cTn>
                              </p:par>
                              <p:par>
                                <p:cTn id="71" presetID="23" presetClass="entr" presetSubtype="528"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2000" fill="hold"/>
                                        <p:tgtEl>
                                          <p:spTgt spid="54"/>
                                        </p:tgtEl>
                                        <p:attrNameLst>
                                          <p:attrName>ppt_w</p:attrName>
                                        </p:attrNameLst>
                                      </p:cBhvr>
                                      <p:tavLst>
                                        <p:tav tm="0">
                                          <p:val>
                                            <p:fltVal val="0"/>
                                          </p:val>
                                        </p:tav>
                                        <p:tav tm="100000">
                                          <p:val>
                                            <p:strVal val="#ppt_w"/>
                                          </p:val>
                                        </p:tav>
                                      </p:tavLst>
                                    </p:anim>
                                    <p:anim calcmode="lin" valueType="num">
                                      <p:cBhvr>
                                        <p:cTn id="74" dur="2000" fill="hold"/>
                                        <p:tgtEl>
                                          <p:spTgt spid="54"/>
                                        </p:tgtEl>
                                        <p:attrNameLst>
                                          <p:attrName>ppt_h</p:attrName>
                                        </p:attrNameLst>
                                      </p:cBhvr>
                                      <p:tavLst>
                                        <p:tav tm="0">
                                          <p:val>
                                            <p:fltVal val="0"/>
                                          </p:val>
                                        </p:tav>
                                        <p:tav tm="100000">
                                          <p:val>
                                            <p:strVal val="#ppt_h"/>
                                          </p:val>
                                        </p:tav>
                                      </p:tavLst>
                                    </p:anim>
                                    <p:anim calcmode="lin" valueType="num">
                                      <p:cBhvr>
                                        <p:cTn id="75" dur="2000" fill="hold"/>
                                        <p:tgtEl>
                                          <p:spTgt spid="54"/>
                                        </p:tgtEl>
                                        <p:attrNameLst>
                                          <p:attrName>ppt_x</p:attrName>
                                        </p:attrNameLst>
                                      </p:cBhvr>
                                      <p:tavLst>
                                        <p:tav tm="0">
                                          <p:val>
                                            <p:fltVal val="0.5"/>
                                          </p:val>
                                        </p:tav>
                                        <p:tav tm="100000">
                                          <p:val>
                                            <p:strVal val="#ppt_x"/>
                                          </p:val>
                                        </p:tav>
                                      </p:tavLst>
                                    </p:anim>
                                    <p:anim calcmode="lin" valueType="num">
                                      <p:cBhvr>
                                        <p:cTn id="76" dur="2000" fill="hold"/>
                                        <p:tgtEl>
                                          <p:spTgt spid="54"/>
                                        </p:tgtEl>
                                        <p:attrNameLst>
                                          <p:attrName>ppt_y</p:attrName>
                                        </p:attrNameLst>
                                      </p:cBhvr>
                                      <p:tavLst>
                                        <p:tav tm="0">
                                          <p:val>
                                            <p:fltVal val="0.5"/>
                                          </p:val>
                                        </p:tav>
                                        <p:tav tm="100000">
                                          <p:val>
                                            <p:strVal val="#ppt_y"/>
                                          </p:val>
                                        </p:tav>
                                      </p:tavLst>
                                    </p:anim>
                                  </p:childTnLst>
                                </p:cTn>
                              </p:par>
                              <p:par>
                                <p:cTn id="77" presetID="23" presetClass="entr" presetSubtype="528" fill="hold" grpId="0" nodeType="withEffect">
                                  <p:stCondLst>
                                    <p:cond delay="0"/>
                                  </p:stCondLst>
                                  <p:childTnLst>
                                    <p:set>
                                      <p:cBhvr>
                                        <p:cTn id="78" dur="1" fill="hold">
                                          <p:stCondLst>
                                            <p:cond delay="0"/>
                                          </p:stCondLst>
                                        </p:cTn>
                                        <p:tgtEl>
                                          <p:spTgt spid="55"/>
                                        </p:tgtEl>
                                        <p:attrNameLst>
                                          <p:attrName>style.visibility</p:attrName>
                                        </p:attrNameLst>
                                      </p:cBhvr>
                                      <p:to>
                                        <p:strVal val="visible"/>
                                      </p:to>
                                    </p:set>
                                    <p:anim calcmode="lin" valueType="num">
                                      <p:cBhvr>
                                        <p:cTn id="79" dur="2000" fill="hold"/>
                                        <p:tgtEl>
                                          <p:spTgt spid="55"/>
                                        </p:tgtEl>
                                        <p:attrNameLst>
                                          <p:attrName>ppt_w</p:attrName>
                                        </p:attrNameLst>
                                      </p:cBhvr>
                                      <p:tavLst>
                                        <p:tav tm="0">
                                          <p:val>
                                            <p:fltVal val="0"/>
                                          </p:val>
                                        </p:tav>
                                        <p:tav tm="100000">
                                          <p:val>
                                            <p:strVal val="#ppt_w"/>
                                          </p:val>
                                        </p:tav>
                                      </p:tavLst>
                                    </p:anim>
                                    <p:anim calcmode="lin" valueType="num">
                                      <p:cBhvr>
                                        <p:cTn id="80" dur="2000" fill="hold"/>
                                        <p:tgtEl>
                                          <p:spTgt spid="55"/>
                                        </p:tgtEl>
                                        <p:attrNameLst>
                                          <p:attrName>ppt_h</p:attrName>
                                        </p:attrNameLst>
                                      </p:cBhvr>
                                      <p:tavLst>
                                        <p:tav tm="0">
                                          <p:val>
                                            <p:fltVal val="0"/>
                                          </p:val>
                                        </p:tav>
                                        <p:tav tm="100000">
                                          <p:val>
                                            <p:strVal val="#ppt_h"/>
                                          </p:val>
                                        </p:tav>
                                      </p:tavLst>
                                    </p:anim>
                                    <p:anim calcmode="lin" valueType="num">
                                      <p:cBhvr>
                                        <p:cTn id="81" dur="2000" fill="hold"/>
                                        <p:tgtEl>
                                          <p:spTgt spid="55"/>
                                        </p:tgtEl>
                                        <p:attrNameLst>
                                          <p:attrName>ppt_x</p:attrName>
                                        </p:attrNameLst>
                                      </p:cBhvr>
                                      <p:tavLst>
                                        <p:tav tm="0">
                                          <p:val>
                                            <p:fltVal val="0.5"/>
                                          </p:val>
                                        </p:tav>
                                        <p:tav tm="100000">
                                          <p:val>
                                            <p:strVal val="#ppt_x"/>
                                          </p:val>
                                        </p:tav>
                                      </p:tavLst>
                                    </p:anim>
                                    <p:anim calcmode="lin" valueType="num">
                                      <p:cBhvr>
                                        <p:cTn id="82" dur="2000" fill="hold"/>
                                        <p:tgtEl>
                                          <p:spTgt spid="55"/>
                                        </p:tgtEl>
                                        <p:attrNameLst>
                                          <p:attrName>ppt_y</p:attrName>
                                        </p:attrNameLst>
                                      </p:cBhvr>
                                      <p:tavLst>
                                        <p:tav tm="0">
                                          <p:val>
                                            <p:fltVal val="0.5"/>
                                          </p:val>
                                        </p:tav>
                                        <p:tav tm="100000">
                                          <p:val>
                                            <p:strVal val="#ppt_y"/>
                                          </p:val>
                                        </p:tav>
                                      </p:tavLst>
                                    </p:anim>
                                  </p:childTnLst>
                                </p:cTn>
                              </p:par>
                              <p:par>
                                <p:cTn id="83" presetID="23" presetClass="entr" presetSubtype="528"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p:cTn id="85" dur="2000" fill="hold"/>
                                        <p:tgtEl>
                                          <p:spTgt spid="56"/>
                                        </p:tgtEl>
                                        <p:attrNameLst>
                                          <p:attrName>ppt_w</p:attrName>
                                        </p:attrNameLst>
                                      </p:cBhvr>
                                      <p:tavLst>
                                        <p:tav tm="0">
                                          <p:val>
                                            <p:fltVal val="0"/>
                                          </p:val>
                                        </p:tav>
                                        <p:tav tm="100000">
                                          <p:val>
                                            <p:strVal val="#ppt_w"/>
                                          </p:val>
                                        </p:tav>
                                      </p:tavLst>
                                    </p:anim>
                                    <p:anim calcmode="lin" valueType="num">
                                      <p:cBhvr>
                                        <p:cTn id="86" dur="2000" fill="hold"/>
                                        <p:tgtEl>
                                          <p:spTgt spid="56"/>
                                        </p:tgtEl>
                                        <p:attrNameLst>
                                          <p:attrName>ppt_h</p:attrName>
                                        </p:attrNameLst>
                                      </p:cBhvr>
                                      <p:tavLst>
                                        <p:tav tm="0">
                                          <p:val>
                                            <p:fltVal val="0"/>
                                          </p:val>
                                        </p:tav>
                                        <p:tav tm="100000">
                                          <p:val>
                                            <p:strVal val="#ppt_h"/>
                                          </p:val>
                                        </p:tav>
                                      </p:tavLst>
                                    </p:anim>
                                    <p:anim calcmode="lin" valueType="num">
                                      <p:cBhvr>
                                        <p:cTn id="87" dur="2000" fill="hold"/>
                                        <p:tgtEl>
                                          <p:spTgt spid="56"/>
                                        </p:tgtEl>
                                        <p:attrNameLst>
                                          <p:attrName>ppt_x</p:attrName>
                                        </p:attrNameLst>
                                      </p:cBhvr>
                                      <p:tavLst>
                                        <p:tav tm="0">
                                          <p:val>
                                            <p:fltVal val="0.5"/>
                                          </p:val>
                                        </p:tav>
                                        <p:tav tm="100000">
                                          <p:val>
                                            <p:strVal val="#ppt_x"/>
                                          </p:val>
                                        </p:tav>
                                      </p:tavLst>
                                    </p:anim>
                                    <p:anim calcmode="lin" valueType="num">
                                      <p:cBhvr>
                                        <p:cTn id="88" dur="2000" fill="hold"/>
                                        <p:tgtEl>
                                          <p:spTgt spid="56"/>
                                        </p:tgtEl>
                                        <p:attrNameLst>
                                          <p:attrName>ppt_y</p:attrName>
                                        </p:attrNameLst>
                                      </p:cBhvr>
                                      <p:tavLst>
                                        <p:tav tm="0">
                                          <p:val>
                                            <p:fltVal val="0.5"/>
                                          </p:val>
                                        </p:tav>
                                        <p:tav tm="100000">
                                          <p:val>
                                            <p:strVal val="#ppt_y"/>
                                          </p:val>
                                        </p:tav>
                                      </p:tavLst>
                                    </p:anim>
                                  </p:childTnLst>
                                </p:cTn>
                              </p:par>
                              <p:par>
                                <p:cTn id="89" presetID="23" presetClass="entr" presetSubtype="528"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p:cTn id="91" dur="2000" fill="hold"/>
                                        <p:tgtEl>
                                          <p:spTgt spid="57"/>
                                        </p:tgtEl>
                                        <p:attrNameLst>
                                          <p:attrName>ppt_w</p:attrName>
                                        </p:attrNameLst>
                                      </p:cBhvr>
                                      <p:tavLst>
                                        <p:tav tm="0">
                                          <p:val>
                                            <p:fltVal val="0"/>
                                          </p:val>
                                        </p:tav>
                                        <p:tav tm="100000">
                                          <p:val>
                                            <p:strVal val="#ppt_w"/>
                                          </p:val>
                                        </p:tav>
                                      </p:tavLst>
                                    </p:anim>
                                    <p:anim calcmode="lin" valueType="num">
                                      <p:cBhvr>
                                        <p:cTn id="92" dur="2000" fill="hold"/>
                                        <p:tgtEl>
                                          <p:spTgt spid="57"/>
                                        </p:tgtEl>
                                        <p:attrNameLst>
                                          <p:attrName>ppt_h</p:attrName>
                                        </p:attrNameLst>
                                      </p:cBhvr>
                                      <p:tavLst>
                                        <p:tav tm="0">
                                          <p:val>
                                            <p:fltVal val="0"/>
                                          </p:val>
                                        </p:tav>
                                        <p:tav tm="100000">
                                          <p:val>
                                            <p:strVal val="#ppt_h"/>
                                          </p:val>
                                        </p:tav>
                                      </p:tavLst>
                                    </p:anim>
                                    <p:anim calcmode="lin" valueType="num">
                                      <p:cBhvr>
                                        <p:cTn id="93" dur="2000" fill="hold"/>
                                        <p:tgtEl>
                                          <p:spTgt spid="57"/>
                                        </p:tgtEl>
                                        <p:attrNameLst>
                                          <p:attrName>ppt_x</p:attrName>
                                        </p:attrNameLst>
                                      </p:cBhvr>
                                      <p:tavLst>
                                        <p:tav tm="0">
                                          <p:val>
                                            <p:fltVal val="0.5"/>
                                          </p:val>
                                        </p:tav>
                                        <p:tav tm="100000">
                                          <p:val>
                                            <p:strVal val="#ppt_x"/>
                                          </p:val>
                                        </p:tav>
                                      </p:tavLst>
                                    </p:anim>
                                    <p:anim calcmode="lin" valueType="num">
                                      <p:cBhvr>
                                        <p:cTn id="94" dur="2000" fill="hold"/>
                                        <p:tgtEl>
                                          <p:spTgt spid="57"/>
                                        </p:tgtEl>
                                        <p:attrNameLst>
                                          <p:attrName>ppt_y</p:attrName>
                                        </p:attrNameLst>
                                      </p:cBhvr>
                                      <p:tavLst>
                                        <p:tav tm="0">
                                          <p:val>
                                            <p:fltVal val="0.5"/>
                                          </p:val>
                                        </p:tav>
                                        <p:tav tm="100000">
                                          <p:val>
                                            <p:strVal val="#ppt_y"/>
                                          </p:val>
                                        </p:tav>
                                      </p:tavLst>
                                    </p:anim>
                                  </p:childTnLst>
                                </p:cTn>
                              </p:par>
                              <p:par>
                                <p:cTn id="95" presetID="23" presetClass="entr" presetSubtype="528"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 calcmode="lin" valueType="num">
                                      <p:cBhvr>
                                        <p:cTn id="97" dur="2000" fill="hold"/>
                                        <p:tgtEl>
                                          <p:spTgt spid="58"/>
                                        </p:tgtEl>
                                        <p:attrNameLst>
                                          <p:attrName>ppt_w</p:attrName>
                                        </p:attrNameLst>
                                      </p:cBhvr>
                                      <p:tavLst>
                                        <p:tav tm="0">
                                          <p:val>
                                            <p:fltVal val="0"/>
                                          </p:val>
                                        </p:tav>
                                        <p:tav tm="100000">
                                          <p:val>
                                            <p:strVal val="#ppt_w"/>
                                          </p:val>
                                        </p:tav>
                                      </p:tavLst>
                                    </p:anim>
                                    <p:anim calcmode="lin" valueType="num">
                                      <p:cBhvr>
                                        <p:cTn id="98" dur="2000" fill="hold"/>
                                        <p:tgtEl>
                                          <p:spTgt spid="58"/>
                                        </p:tgtEl>
                                        <p:attrNameLst>
                                          <p:attrName>ppt_h</p:attrName>
                                        </p:attrNameLst>
                                      </p:cBhvr>
                                      <p:tavLst>
                                        <p:tav tm="0">
                                          <p:val>
                                            <p:fltVal val="0"/>
                                          </p:val>
                                        </p:tav>
                                        <p:tav tm="100000">
                                          <p:val>
                                            <p:strVal val="#ppt_h"/>
                                          </p:val>
                                        </p:tav>
                                      </p:tavLst>
                                    </p:anim>
                                    <p:anim calcmode="lin" valueType="num">
                                      <p:cBhvr>
                                        <p:cTn id="99" dur="2000" fill="hold"/>
                                        <p:tgtEl>
                                          <p:spTgt spid="58"/>
                                        </p:tgtEl>
                                        <p:attrNameLst>
                                          <p:attrName>ppt_x</p:attrName>
                                        </p:attrNameLst>
                                      </p:cBhvr>
                                      <p:tavLst>
                                        <p:tav tm="0">
                                          <p:val>
                                            <p:fltVal val="0.5"/>
                                          </p:val>
                                        </p:tav>
                                        <p:tav tm="100000">
                                          <p:val>
                                            <p:strVal val="#ppt_x"/>
                                          </p:val>
                                        </p:tav>
                                      </p:tavLst>
                                    </p:anim>
                                    <p:anim calcmode="lin" valueType="num">
                                      <p:cBhvr>
                                        <p:cTn id="100" dur="2000" fill="hold"/>
                                        <p:tgtEl>
                                          <p:spTgt spid="58"/>
                                        </p:tgtEl>
                                        <p:attrNameLst>
                                          <p:attrName>ppt_y</p:attrName>
                                        </p:attrNameLst>
                                      </p:cBhvr>
                                      <p:tavLst>
                                        <p:tav tm="0">
                                          <p:val>
                                            <p:fltVal val="0.5"/>
                                          </p:val>
                                        </p:tav>
                                        <p:tav tm="100000">
                                          <p:val>
                                            <p:strVal val="#ppt_y"/>
                                          </p:val>
                                        </p:tav>
                                      </p:tavLst>
                                    </p:anim>
                                  </p:childTnLst>
                                </p:cTn>
                              </p:par>
                              <p:par>
                                <p:cTn id="101" presetID="23" presetClass="entr" presetSubtype="528" fill="hold" grpId="0" nodeType="withEffect">
                                  <p:stCondLst>
                                    <p:cond delay="0"/>
                                  </p:stCondLst>
                                  <p:childTnLst>
                                    <p:set>
                                      <p:cBhvr>
                                        <p:cTn id="102" dur="1" fill="hold">
                                          <p:stCondLst>
                                            <p:cond delay="0"/>
                                          </p:stCondLst>
                                        </p:cTn>
                                        <p:tgtEl>
                                          <p:spTgt spid="60"/>
                                        </p:tgtEl>
                                        <p:attrNameLst>
                                          <p:attrName>style.visibility</p:attrName>
                                        </p:attrNameLst>
                                      </p:cBhvr>
                                      <p:to>
                                        <p:strVal val="visible"/>
                                      </p:to>
                                    </p:set>
                                    <p:anim calcmode="lin" valueType="num">
                                      <p:cBhvr>
                                        <p:cTn id="103" dur="2000" fill="hold"/>
                                        <p:tgtEl>
                                          <p:spTgt spid="60"/>
                                        </p:tgtEl>
                                        <p:attrNameLst>
                                          <p:attrName>ppt_w</p:attrName>
                                        </p:attrNameLst>
                                      </p:cBhvr>
                                      <p:tavLst>
                                        <p:tav tm="0">
                                          <p:val>
                                            <p:fltVal val="0"/>
                                          </p:val>
                                        </p:tav>
                                        <p:tav tm="100000">
                                          <p:val>
                                            <p:strVal val="#ppt_w"/>
                                          </p:val>
                                        </p:tav>
                                      </p:tavLst>
                                    </p:anim>
                                    <p:anim calcmode="lin" valueType="num">
                                      <p:cBhvr>
                                        <p:cTn id="104" dur="2000" fill="hold"/>
                                        <p:tgtEl>
                                          <p:spTgt spid="60"/>
                                        </p:tgtEl>
                                        <p:attrNameLst>
                                          <p:attrName>ppt_h</p:attrName>
                                        </p:attrNameLst>
                                      </p:cBhvr>
                                      <p:tavLst>
                                        <p:tav tm="0">
                                          <p:val>
                                            <p:fltVal val="0"/>
                                          </p:val>
                                        </p:tav>
                                        <p:tav tm="100000">
                                          <p:val>
                                            <p:strVal val="#ppt_h"/>
                                          </p:val>
                                        </p:tav>
                                      </p:tavLst>
                                    </p:anim>
                                    <p:anim calcmode="lin" valueType="num">
                                      <p:cBhvr>
                                        <p:cTn id="105" dur="2000" fill="hold"/>
                                        <p:tgtEl>
                                          <p:spTgt spid="60"/>
                                        </p:tgtEl>
                                        <p:attrNameLst>
                                          <p:attrName>ppt_x</p:attrName>
                                        </p:attrNameLst>
                                      </p:cBhvr>
                                      <p:tavLst>
                                        <p:tav tm="0">
                                          <p:val>
                                            <p:fltVal val="0.5"/>
                                          </p:val>
                                        </p:tav>
                                        <p:tav tm="100000">
                                          <p:val>
                                            <p:strVal val="#ppt_x"/>
                                          </p:val>
                                        </p:tav>
                                      </p:tavLst>
                                    </p:anim>
                                    <p:anim calcmode="lin" valueType="num">
                                      <p:cBhvr>
                                        <p:cTn id="106" dur="2000" fill="hold"/>
                                        <p:tgtEl>
                                          <p:spTgt spid="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7" grpId="0"/>
      <p:bldP spid="48" grpId="0"/>
      <p:bldP spid="49" grpId="0" bldLvl="0" animBg="1"/>
      <p:bldP spid="52" grpId="0" bldLvl="0" animBg="1"/>
      <p:bldP spid="53" grpId="0" bldLvl="0" animBg="1"/>
      <p:bldP spid="54" grpId="0" bldLvl="0" animBg="1"/>
      <p:bldP spid="55" grpId="0"/>
      <p:bldP spid="56" grpId="0"/>
      <p:bldP spid="57" grpId="0"/>
      <p:bldP spid="58" grpId="0"/>
      <p:bldP spid="60"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744006" y="192896"/>
            <a:ext cx="2722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运营商面对的运维难题</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935582" y="3542314"/>
            <a:ext cx="1256973" cy="1256973"/>
            <a:chOff x="6935582" y="3542314"/>
            <a:chExt cx="1256973" cy="1256973"/>
          </a:xfrm>
        </p:grpSpPr>
        <p:sp>
          <p:nvSpPr>
            <p:cNvPr id="17" name="FLYING IMPRESSION FID FEIZHAO    qq:1964271550"/>
            <p:cNvSpPr/>
            <p:nvPr/>
          </p:nvSpPr>
          <p:spPr>
            <a:xfrm rot="13500000" flipH="1">
              <a:off x="6935582" y="3542314"/>
              <a:ext cx="1256973" cy="1256973"/>
            </a:xfrm>
            <a:prstGeom prst="roundRect">
              <a:avLst/>
            </a:prstGeom>
            <a:solidFill>
              <a:srgbClr val="FCB03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19" name="组合 18"/>
            <p:cNvGrpSpPr/>
            <p:nvPr/>
          </p:nvGrpSpPr>
          <p:grpSpPr>
            <a:xfrm flipH="1">
              <a:off x="7277555" y="3832506"/>
              <a:ext cx="679651" cy="600925"/>
              <a:chOff x="6424429" y="2862185"/>
              <a:chExt cx="250094" cy="221125"/>
            </a:xfrm>
            <a:solidFill>
              <a:schemeClr val="bg1"/>
            </a:solidFill>
          </p:grpSpPr>
          <p:sp>
            <p:nvSpPr>
              <p:cNvPr id="25" name="FLYING IMPRESSION FID FEIZHAO    qq:1964271550"/>
              <p:cNvSpPr>
                <a:spLocks noEditPoints="1"/>
              </p:cNvSpPr>
              <p:nvPr/>
            </p:nvSpPr>
            <p:spPr bwMode="auto">
              <a:xfrm>
                <a:off x="6424429" y="2862185"/>
                <a:ext cx="171879" cy="221125"/>
              </a:xfrm>
              <a:custGeom>
                <a:avLst/>
                <a:gdLst>
                  <a:gd name="T0" fmla="*/ 55 w 110"/>
                  <a:gd name="T1" fmla="*/ 62 h 142"/>
                  <a:gd name="T2" fmla="*/ 0 w 110"/>
                  <a:gd name="T3" fmla="*/ 138 h 142"/>
                  <a:gd name="T4" fmla="*/ 0 w 110"/>
                  <a:gd name="T5" fmla="*/ 142 h 142"/>
                  <a:gd name="T6" fmla="*/ 110 w 110"/>
                  <a:gd name="T7" fmla="*/ 142 h 142"/>
                  <a:gd name="T8" fmla="*/ 110 w 110"/>
                  <a:gd name="T9" fmla="*/ 138 h 142"/>
                  <a:gd name="T10" fmla="*/ 55 w 110"/>
                  <a:gd name="T11" fmla="*/ 62 h 142"/>
                  <a:gd name="T12" fmla="*/ 56 w 110"/>
                  <a:gd name="T13" fmla="*/ 55 h 142"/>
                  <a:gd name="T14" fmla="*/ 84 w 110"/>
                  <a:gd name="T15" fmla="*/ 27 h 142"/>
                  <a:gd name="T16" fmla="*/ 56 w 110"/>
                  <a:gd name="T17" fmla="*/ 0 h 142"/>
                  <a:gd name="T18" fmla="*/ 28 w 110"/>
                  <a:gd name="T19" fmla="*/ 27 h 142"/>
                  <a:gd name="T20" fmla="*/ 56 w 110"/>
                  <a:gd name="T21"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42">
                    <a:moveTo>
                      <a:pt x="55" y="62"/>
                    </a:moveTo>
                    <a:cubicBezTo>
                      <a:pt x="25" y="62"/>
                      <a:pt x="0" y="96"/>
                      <a:pt x="0" y="138"/>
                    </a:cubicBezTo>
                    <a:cubicBezTo>
                      <a:pt x="0" y="139"/>
                      <a:pt x="0" y="140"/>
                      <a:pt x="0" y="142"/>
                    </a:cubicBezTo>
                    <a:cubicBezTo>
                      <a:pt x="110" y="142"/>
                      <a:pt x="110" y="142"/>
                      <a:pt x="110" y="142"/>
                    </a:cubicBezTo>
                    <a:cubicBezTo>
                      <a:pt x="110" y="140"/>
                      <a:pt x="110" y="139"/>
                      <a:pt x="110" y="138"/>
                    </a:cubicBezTo>
                    <a:cubicBezTo>
                      <a:pt x="110" y="96"/>
                      <a:pt x="86" y="62"/>
                      <a:pt x="55" y="62"/>
                    </a:cubicBezTo>
                    <a:close/>
                    <a:moveTo>
                      <a:pt x="56" y="55"/>
                    </a:moveTo>
                    <a:cubicBezTo>
                      <a:pt x="71" y="55"/>
                      <a:pt x="84" y="42"/>
                      <a:pt x="84" y="27"/>
                    </a:cubicBezTo>
                    <a:cubicBezTo>
                      <a:pt x="84" y="12"/>
                      <a:pt x="71" y="0"/>
                      <a:pt x="56" y="0"/>
                    </a:cubicBezTo>
                    <a:cubicBezTo>
                      <a:pt x="40" y="0"/>
                      <a:pt x="28" y="12"/>
                      <a:pt x="28" y="27"/>
                    </a:cubicBezTo>
                    <a:cubicBezTo>
                      <a:pt x="28" y="42"/>
                      <a:pt x="40" y="55"/>
                      <a:pt x="56"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6" name="FLYING IMPRESSION FID FEIZHAO    qq:1964271550"/>
              <p:cNvSpPr>
                <a:spLocks noEditPoints="1"/>
              </p:cNvSpPr>
              <p:nvPr/>
            </p:nvSpPr>
            <p:spPr bwMode="auto">
              <a:xfrm>
                <a:off x="6588583" y="2934606"/>
                <a:ext cx="85940" cy="148704"/>
              </a:xfrm>
              <a:custGeom>
                <a:avLst/>
                <a:gdLst>
                  <a:gd name="T0" fmla="*/ 18 w 55"/>
                  <a:gd name="T1" fmla="*/ 42 h 95"/>
                  <a:gd name="T2" fmla="*/ 10 w 55"/>
                  <a:gd name="T3" fmla="*/ 43 h 95"/>
                  <a:gd name="T4" fmla="*/ 21 w 55"/>
                  <a:gd name="T5" fmla="*/ 91 h 95"/>
                  <a:gd name="T6" fmla="*/ 21 w 55"/>
                  <a:gd name="T7" fmla="*/ 95 h 95"/>
                  <a:gd name="T8" fmla="*/ 55 w 55"/>
                  <a:gd name="T9" fmla="*/ 95 h 95"/>
                  <a:gd name="T10" fmla="*/ 55 w 55"/>
                  <a:gd name="T11" fmla="*/ 92 h 95"/>
                  <a:gd name="T12" fmla="*/ 18 w 55"/>
                  <a:gd name="T13" fmla="*/ 42 h 95"/>
                  <a:gd name="T14" fmla="*/ 37 w 55"/>
                  <a:gd name="T15" fmla="*/ 18 h 95"/>
                  <a:gd name="T16" fmla="*/ 18 w 55"/>
                  <a:gd name="T17" fmla="*/ 0 h 95"/>
                  <a:gd name="T18" fmla="*/ 0 w 55"/>
                  <a:gd name="T19" fmla="*/ 18 h 95"/>
                  <a:gd name="T20" fmla="*/ 18 w 55"/>
                  <a:gd name="T21" fmla="*/ 37 h 95"/>
                  <a:gd name="T22" fmla="*/ 37 w 55"/>
                  <a:gd name="T2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18" y="42"/>
                    </a:moveTo>
                    <a:cubicBezTo>
                      <a:pt x="15" y="42"/>
                      <a:pt x="13" y="42"/>
                      <a:pt x="10" y="43"/>
                    </a:cubicBezTo>
                    <a:cubicBezTo>
                      <a:pt x="17" y="56"/>
                      <a:pt x="21" y="73"/>
                      <a:pt x="21" y="91"/>
                    </a:cubicBezTo>
                    <a:cubicBezTo>
                      <a:pt x="21" y="92"/>
                      <a:pt x="21" y="93"/>
                      <a:pt x="21" y="95"/>
                    </a:cubicBezTo>
                    <a:cubicBezTo>
                      <a:pt x="55" y="95"/>
                      <a:pt x="55" y="95"/>
                      <a:pt x="55" y="95"/>
                    </a:cubicBezTo>
                    <a:cubicBezTo>
                      <a:pt x="55" y="94"/>
                      <a:pt x="55" y="93"/>
                      <a:pt x="55" y="92"/>
                    </a:cubicBezTo>
                    <a:cubicBezTo>
                      <a:pt x="55" y="64"/>
                      <a:pt x="38" y="42"/>
                      <a:pt x="18" y="42"/>
                    </a:cubicBezTo>
                    <a:close/>
                    <a:moveTo>
                      <a:pt x="37" y="18"/>
                    </a:moveTo>
                    <a:cubicBezTo>
                      <a:pt x="37" y="8"/>
                      <a:pt x="29" y="0"/>
                      <a:pt x="18" y="0"/>
                    </a:cubicBezTo>
                    <a:cubicBezTo>
                      <a:pt x="8" y="0"/>
                      <a:pt x="0" y="8"/>
                      <a:pt x="0" y="18"/>
                    </a:cubicBezTo>
                    <a:cubicBezTo>
                      <a:pt x="0" y="28"/>
                      <a:pt x="8" y="37"/>
                      <a:pt x="18" y="37"/>
                    </a:cubicBezTo>
                    <a:cubicBezTo>
                      <a:pt x="29" y="37"/>
                      <a:pt x="37" y="28"/>
                      <a:pt x="3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grpSp>
        <p:nvGrpSpPr>
          <p:cNvPr id="4" name="组合 3"/>
          <p:cNvGrpSpPr/>
          <p:nvPr/>
        </p:nvGrpSpPr>
        <p:grpSpPr>
          <a:xfrm>
            <a:off x="5961099" y="2570259"/>
            <a:ext cx="1256973" cy="1256973"/>
            <a:chOff x="5961099" y="2570259"/>
            <a:chExt cx="1256973" cy="1256973"/>
          </a:xfrm>
        </p:grpSpPr>
        <p:sp>
          <p:nvSpPr>
            <p:cNvPr id="18" name="FLYING IMPRESSION FID FEIZHAO    qq:1964271550"/>
            <p:cNvSpPr/>
            <p:nvPr/>
          </p:nvSpPr>
          <p:spPr>
            <a:xfrm rot="13500000" flipH="1">
              <a:off x="5961099" y="2570259"/>
              <a:ext cx="1256973" cy="1256973"/>
            </a:xfrm>
            <a:prstGeom prst="roundRect">
              <a:avLst/>
            </a:prstGeom>
            <a:solidFill>
              <a:srgbClr val="EB5F5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27" name="组合 26"/>
            <p:cNvGrpSpPr/>
            <p:nvPr/>
          </p:nvGrpSpPr>
          <p:grpSpPr>
            <a:xfrm flipH="1">
              <a:off x="6284284" y="2790242"/>
              <a:ext cx="609655" cy="666514"/>
              <a:chOff x="930276" y="5935664"/>
              <a:chExt cx="306388" cy="334963"/>
            </a:xfrm>
            <a:solidFill>
              <a:schemeClr val="bg1"/>
            </a:solidFill>
          </p:grpSpPr>
          <p:sp>
            <p:nvSpPr>
              <p:cNvPr id="28" name="FLYING IMPRESSION FID FEIZHAO    qq:1964271550"/>
              <p:cNvSpPr/>
              <p:nvPr/>
            </p:nvSpPr>
            <p:spPr bwMode="auto">
              <a:xfrm>
                <a:off x="930276" y="5935664"/>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29" name="FLYING IMPRESSION FID FEIZHAO    qq:1964271550"/>
              <p:cNvSpPr>
                <a:spLocks noChangeArrowheads="1"/>
              </p:cNvSpPr>
              <p:nvPr/>
            </p:nvSpPr>
            <p:spPr bwMode="auto">
              <a:xfrm>
                <a:off x="957264" y="6189664"/>
                <a:ext cx="44450" cy="80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0" name="FLYING IMPRESSION FID FEIZHAO    qq:1964271550"/>
              <p:cNvSpPr>
                <a:spLocks noChangeArrowheads="1"/>
              </p:cNvSpPr>
              <p:nvPr/>
            </p:nvSpPr>
            <p:spPr bwMode="auto">
              <a:xfrm>
                <a:off x="1030289" y="6149976"/>
                <a:ext cx="444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1" name="FLYING IMPRESSION FID FEIZHAO    qq:1964271550"/>
              <p:cNvSpPr>
                <a:spLocks noChangeArrowheads="1"/>
              </p:cNvSpPr>
              <p:nvPr/>
            </p:nvSpPr>
            <p:spPr bwMode="auto">
              <a:xfrm>
                <a:off x="1104901" y="6110289"/>
                <a:ext cx="44450" cy="160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33" name="FLYING IMPRESSION FID FEIZHAO    qq:1964271550"/>
              <p:cNvSpPr>
                <a:spLocks noChangeArrowheads="1"/>
              </p:cNvSpPr>
              <p:nvPr/>
            </p:nvSpPr>
            <p:spPr bwMode="auto">
              <a:xfrm>
                <a:off x="1177926" y="6070601"/>
                <a:ext cx="44450"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grpSp>
        <p:nvGrpSpPr>
          <p:cNvPr id="2" name="组合 1"/>
          <p:cNvGrpSpPr/>
          <p:nvPr/>
        </p:nvGrpSpPr>
        <p:grpSpPr>
          <a:xfrm>
            <a:off x="3999443" y="2570258"/>
            <a:ext cx="1256973" cy="1256973"/>
            <a:chOff x="3999443" y="2570258"/>
            <a:chExt cx="1256973" cy="1256973"/>
          </a:xfrm>
        </p:grpSpPr>
        <p:sp>
          <p:nvSpPr>
            <p:cNvPr id="15" name="FLYING IMPRESSION FID FEIZHAO    qq:1964271550"/>
            <p:cNvSpPr/>
            <p:nvPr/>
          </p:nvSpPr>
          <p:spPr>
            <a:xfrm rot="13500000" flipH="1">
              <a:off x="3999443" y="2570258"/>
              <a:ext cx="1256973" cy="1256973"/>
            </a:xfrm>
            <a:prstGeom prst="roundRect">
              <a:avLst/>
            </a:prstGeom>
            <a:solidFill>
              <a:srgbClr val="36455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sp>
          <p:nvSpPr>
            <p:cNvPr id="41" name="FLYING IMPRESSION FID FEIZHAO    qq:1964271550"/>
            <p:cNvSpPr>
              <a:spLocks noEditPoints="1"/>
            </p:cNvSpPr>
            <p:nvPr/>
          </p:nvSpPr>
          <p:spPr bwMode="auto">
            <a:xfrm flipH="1">
              <a:off x="4327386" y="2768240"/>
              <a:ext cx="772426" cy="738548"/>
            </a:xfrm>
            <a:custGeom>
              <a:avLst/>
              <a:gdLst>
                <a:gd name="T0" fmla="*/ 313 w 313"/>
                <a:gd name="T1" fmla="*/ 8 h 297"/>
                <a:gd name="T2" fmla="*/ 206 w 313"/>
                <a:gd name="T3" fmla="*/ 13 h 297"/>
                <a:gd name="T4" fmla="*/ 61 w 313"/>
                <a:gd name="T5" fmla="*/ 45 h 297"/>
                <a:gd name="T6" fmla="*/ 61 w 313"/>
                <a:gd name="T7" fmla="*/ 225 h 297"/>
                <a:gd name="T8" fmla="*/ 25 w 313"/>
                <a:gd name="T9" fmla="*/ 278 h 297"/>
                <a:gd name="T10" fmla="*/ 38 w 313"/>
                <a:gd name="T11" fmla="*/ 297 h 297"/>
                <a:gd name="T12" fmla="*/ 91 w 313"/>
                <a:gd name="T13" fmla="*/ 254 h 297"/>
                <a:gd name="T14" fmla="*/ 169 w 313"/>
                <a:gd name="T15" fmla="*/ 285 h 297"/>
                <a:gd name="T16" fmla="*/ 310 w 313"/>
                <a:gd name="T17" fmla="*/ 162 h 297"/>
                <a:gd name="T18" fmla="*/ 313 w 313"/>
                <a:gd name="T19" fmla="*/ 8 h 297"/>
                <a:gd name="T20" fmla="*/ 267 w 313"/>
                <a:gd name="T21" fmla="*/ 63 h 297"/>
                <a:gd name="T22" fmla="*/ 192 w 313"/>
                <a:gd name="T23" fmla="*/ 136 h 297"/>
                <a:gd name="T24" fmla="*/ 101 w 313"/>
                <a:gd name="T25" fmla="*/ 222 h 297"/>
                <a:gd name="T26" fmla="*/ 98 w 313"/>
                <a:gd name="T27" fmla="*/ 223 h 297"/>
                <a:gd name="T28" fmla="*/ 95 w 313"/>
                <a:gd name="T29" fmla="*/ 222 h 297"/>
                <a:gd name="T30" fmla="*/ 95 w 313"/>
                <a:gd name="T31" fmla="*/ 217 h 297"/>
                <a:gd name="T32" fmla="*/ 172 w 313"/>
                <a:gd name="T33" fmla="*/ 116 h 297"/>
                <a:gd name="T34" fmla="*/ 263 w 313"/>
                <a:gd name="T35" fmla="*/ 56 h 297"/>
                <a:gd name="T36" fmla="*/ 268 w 313"/>
                <a:gd name="T37" fmla="*/ 58 h 297"/>
                <a:gd name="T38" fmla="*/ 267 w 313"/>
                <a:gd name="T39" fmla="*/ 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2">
                    <a:lumMod val="25000"/>
                  </a:schemeClr>
                </a:solidFill>
              </a:endParaRPr>
            </a:p>
          </p:txBody>
        </p:sp>
      </p:grpSp>
      <p:grpSp>
        <p:nvGrpSpPr>
          <p:cNvPr id="3" name="FLYING IMPRESSION FID FEIZHAO    qq:1964271550"/>
          <p:cNvGrpSpPr/>
          <p:nvPr/>
        </p:nvGrpSpPr>
        <p:grpSpPr>
          <a:xfrm>
            <a:off x="4973926" y="3541827"/>
            <a:ext cx="1256973" cy="1256973"/>
            <a:chOff x="4973926" y="3541827"/>
            <a:chExt cx="1256973" cy="1256973"/>
          </a:xfrm>
        </p:grpSpPr>
        <p:sp>
          <p:nvSpPr>
            <p:cNvPr id="16" name="FLYING IMPRESSION FID FEIZHAO    qq:1964271550"/>
            <p:cNvSpPr/>
            <p:nvPr/>
          </p:nvSpPr>
          <p:spPr>
            <a:xfrm rot="13500000" flipH="1">
              <a:off x="4973926" y="3541827"/>
              <a:ext cx="1256973" cy="1256973"/>
            </a:xfrm>
            <a:prstGeom prst="roundRect">
              <a:avLst/>
            </a:prstGeom>
            <a:solidFill>
              <a:srgbClr val="33C3AB"/>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25000"/>
                  </a:schemeClr>
                </a:solidFill>
              </a:endParaRPr>
            </a:p>
          </p:txBody>
        </p:sp>
        <p:grpSp>
          <p:nvGrpSpPr>
            <p:cNvPr id="42" name="组合 41"/>
            <p:cNvGrpSpPr/>
            <p:nvPr/>
          </p:nvGrpSpPr>
          <p:grpSpPr>
            <a:xfrm flipH="1">
              <a:off x="5366842" y="3746928"/>
              <a:ext cx="622861" cy="743186"/>
              <a:chOff x="277814" y="5935664"/>
              <a:chExt cx="279400" cy="333375"/>
            </a:xfrm>
            <a:solidFill>
              <a:schemeClr val="bg1"/>
            </a:solidFill>
          </p:grpSpPr>
          <p:sp>
            <p:nvSpPr>
              <p:cNvPr id="43" name="FLYING IMPRESSION FID FEIZHAO    qq:1964271550"/>
              <p:cNvSpPr>
                <a:spLocks noEditPoints="1"/>
              </p:cNvSpPr>
              <p:nvPr/>
            </p:nvSpPr>
            <p:spPr bwMode="auto">
              <a:xfrm>
                <a:off x="277814" y="5935664"/>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sp>
            <p:nvSpPr>
              <p:cNvPr id="44" name="FLYING IMPRESSION FID FEIZHAO    qq:1964271550"/>
              <p:cNvSpPr/>
              <p:nvPr/>
            </p:nvSpPr>
            <p:spPr bwMode="auto">
              <a:xfrm>
                <a:off x="323851" y="6018214"/>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25000"/>
                    </a:schemeClr>
                  </a:solidFill>
                </a:endParaRPr>
              </a:p>
            </p:txBody>
          </p:sp>
        </p:grpSp>
      </p:grpSp>
      <p:sp>
        <p:nvSpPr>
          <p:cNvPr id="45" name="FLYING IMPRESSION FID FEIZHAO    qq:1964271550"/>
          <p:cNvSpPr txBox="1"/>
          <p:nvPr/>
        </p:nvSpPr>
        <p:spPr>
          <a:xfrm>
            <a:off x="8140901" y="4566493"/>
            <a:ext cx="1733670" cy="460375"/>
          </a:xfrm>
          <a:prstGeom prst="rect">
            <a:avLst/>
          </a:prstGeom>
          <a:noFill/>
          <a:effectLst/>
        </p:spPr>
        <p:txBody>
          <a:bodyPr wrap="square" rtlCol="0">
            <a:spAutoFit/>
          </a:bodyPr>
          <a:lstStyle/>
          <a:p>
            <a:r>
              <a:rPr lang="zh-CN" altLang="en-US" sz="2400" dirty="0">
                <a:solidFill>
                  <a:srgbClr val="FCB030"/>
                </a:solidFill>
                <a:latin typeface="微软雅黑" panose="020B0503020204020204" pitchFamily="34" charset="-122"/>
                <a:ea typeface="微软雅黑" panose="020B0503020204020204" pitchFamily="34" charset="-122"/>
              </a:rPr>
              <a:t>用户粘合度</a:t>
            </a:r>
            <a:endParaRPr lang="zh-CN" altLang="en-US" sz="2400" dirty="0">
              <a:solidFill>
                <a:srgbClr val="FCB030"/>
              </a:solidFill>
              <a:latin typeface="微软雅黑" panose="020B0503020204020204" pitchFamily="34" charset="-122"/>
              <a:ea typeface="微软雅黑" panose="020B0503020204020204" pitchFamily="34" charset="-122"/>
            </a:endParaRPr>
          </a:p>
        </p:txBody>
      </p:sp>
      <p:sp>
        <p:nvSpPr>
          <p:cNvPr id="46" name="FLYING IMPRESSION FID FEIZHAO    qq:1964271550"/>
          <p:cNvSpPr txBox="1"/>
          <p:nvPr/>
        </p:nvSpPr>
        <p:spPr>
          <a:xfrm>
            <a:off x="8140901" y="4970991"/>
            <a:ext cx="2709922" cy="810260"/>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根据调研发现，最终用户的使用带宽和其签约带宽存在一定差距，从而导致用户投诉甚至离网</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7" name="FLYING IMPRESSION FID FEIZHAO    qq:1964271550"/>
          <p:cNvSpPr txBox="1"/>
          <p:nvPr/>
        </p:nvSpPr>
        <p:spPr>
          <a:xfrm>
            <a:off x="7547135" y="1785586"/>
            <a:ext cx="1733670" cy="460375"/>
          </a:xfrm>
          <a:prstGeom prst="rect">
            <a:avLst/>
          </a:prstGeom>
          <a:noFill/>
          <a:effectLst/>
        </p:spPr>
        <p:txBody>
          <a:bodyPr wrap="square" rtlCol="0">
            <a:spAutoFit/>
          </a:bodyPr>
          <a:lstStyle/>
          <a:p>
            <a:r>
              <a:rPr lang="zh-CN" altLang="en-US" sz="2400" dirty="0">
                <a:solidFill>
                  <a:srgbClr val="EB5F56"/>
                </a:solidFill>
                <a:latin typeface="微软雅黑" panose="020B0503020204020204" pitchFamily="34" charset="-122"/>
                <a:ea typeface="微软雅黑" panose="020B0503020204020204" pitchFamily="34" charset="-122"/>
              </a:rPr>
              <a:t>运营商阵地</a:t>
            </a:r>
            <a:endParaRPr lang="en-US" altLang="zh-CN" sz="2400" dirty="0">
              <a:solidFill>
                <a:srgbClr val="EB5F56"/>
              </a:solidFill>
              <a:latin typeface="微软雅黑" panose="020B0503020204020204" pitchFamily="34" charset="-122"/>
              <a:ea typeface="微软雅黑" panose="020B0503020204020204" pitchFamily="34" charset="-122"/>
            </a:endParaRPr>
          </a:p>
        </p:txBody>
      </p:sp>
      <p:sp>
        <p:nvSpPr>
          <p:cNvPr id="48" name="FLYING IMPRESSION FID FEIZHAO    qq:1964271550"/>
          <p:cNvSpPr txBox="1"/>
          <p:nvPr/>
        </p:nvSpPr>
        <p:spPr>
          <a:xfrm>
            <a:off x="7652545" y="2190084"/>
            <a:ext cx="2709922" cy="1290320"/>
          </a:xfrm>
          <a:prstGeom prst="rect">
            <a:avLst/>
          </a:prstGeom>
          <a:noFill/>
          <a:effectLst/>
        </p:spPr>
        <p:txBody>
          <a:bodyPr wrap="square" rtlCol="0">
            <a:spAutoFit/>
          </a:bodyPr>
          <a:lstStyle/>
          <a:p>
            <a:pPr>
              <a:lnSpc>
                <a:spcPct val="130000"/>
              </a:lnSpc>
            </a:pPr>
            <a:r>
              <a:rPr sz="1200" dirty="0">
                <a:solidFill>
                  <a:schemeClr val="bg2">
                    <a:lumMod val="25000"/>
                  </a:schemeClr>
                </a:solidFill>
                <a:latin typeface="微软雅黑" panose="020B0503020204020204" pitchFamily="34" charset="-122"/>
                <a:ea typeface="微软雅黑" panose="020B0503020204020204" pitchFamily="34" charset="-122"/>
              </a:rPr>
              <a:t>运营商</a:t>
            </a:r>
            <a:r>
              <a:rPr lang="zh-CN" sz="1200" dirty="0">
                <a:solidFill>
                  <a:schemeClr val="bg2">
                    <a:lumMod val="25000"/>
                  </a:schemeClr>
                </a:solidFill>
                <a:latin typeface="微软雅黑" panose="020B0503020204020204" pitchFamily="34" charset="-122"/>
                <a:ea typeface="微软雅黑" panose="020B0503020204020204" pitchFamily="34" charset="-122"/>
              </a:rPr>
              <a:t>希望</a:t>
            </a:r>
            <a:r>
              <a:rPr sz="1200" dirty="0">
                <a:solidFill>
                  <a:schemeClr val="bg2">
                    <a:lumMod val="25000"/>
                  </a:schemeClr>
                </a:solidFill>
                <a:latin typeface="微软雅黑" panose="020B0503020204020204" pitchFamily="34" charset="-122"/>
                <a:ea typeface="微软雅黑" panose="020B0503020204020204" pitchFamily="34" charset="-122"/>
              </a:rPr>
              <a:t>将高品质的宽带服务从家门口延伸到房间，确保最终用户在任何角落都能获得同入户带宽一样的带宽，从而在改进用户体验的同时提升营收。</a:t>
            </a:r>
            <a:endParaRPr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FLYING IMPRESSION FID FEIZHAO    qq:1964271550"/>
          <p:cNvSpPr txBox="1"/>
          <p:nvPr/>
        </p:nvSpPr>
        <p:spPr>
          <a:xfrm>
            <a:off x="1934943" y="4566493"/>
            <a:ext cx="1733670" cy="460375"/>
          </a:xfrm>
          <a:prstGeom prst="rect">
            <a:avLst/>
          </a:prstGeom>
          <a:noFill/>
          <a:effectLst/>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智能家居</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50" name="FLYING IMPRESSION FID FEIZHAO    qq:1964271550"/>
          <p:cNvSpPr txBox="1"/>
          <p:nvPr/>
        </p:nvSpPr>
        <p:spPr>
          <a:xfrm>
            <a:off x="1341120" y="4970780"/>
            <a:ext cx="3759200" cy="1290320"/>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各种新业务的出现令最终用户的使用习惯发生改变，4K/8K和AR/VR等视频业务的迅速普及、沉浸式网络游戏的出现、家电设备联网数量的爆炸式增长、云服务向家庭的进一步延伸……都对家庭宽带服务提出了带宽、时延、抗干扰等方面的更高要求</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1" name="FLYING IMPRESSION FID FEIZHAO    qq:1964271550"/>
          <p:cNvSpPr txBox="1"/>
          <p:nvPr/>
        </p:nvSpPr>
        <p:spPr>
          <a:xfrm>
            <a:off x="1341177" y="1785586"/>
            <a:ext cx="1733670" cy="460375"/>
          </a:xfrm>
          <a:prstGeom prst="rect">
            <a:avLst/>
          </a:prstGeom>
          <a:noFill/>
          <a:effectLst/>
        </p:spPr>
        <p:txBody>
          <a:bodyPr wrap="square" rtlCol="0">
            <a:spAutoFit/>
          </a:bodyPr>
          <a:lstStyle/>
          <a:p>
            <a:r>
              <a:rPr lang="en-US" altLang="zh-CN" sz="2400" dirty="0">
                <a:solidFill>
                  <a:srgbClr val="364555"/>
                </a:solidFill>
                <a:latin typeface="微软雅黑" panose="020B0503020204020204" pitchFamily="34" charset="-122"/>
                <a:ea typeface="微软雅黑" panose="020B0503020204020204" pitchFamily="34" charset="-122"/>
              </a:rPr>
              <a:t>Wi-Fi</a:t>
            </a:r>
            <a:r>
              <a:rPr lang="zh-CN" altLang="en-US" sz="2400" dirty="0">
                <a:solidFill>
                  <a:srgbClr val="364555"/>
                </a:solidFill>
                <a:latin typeface="微软雅黑" panose="020B0503020204020204" pitchFamily="34" charset="-122"/>
                <a:ea typeface="微软雅黑" panose="020B0503020204020204" pitchFamily="34" charset="-122"/>
              </a:rPr>
              <a:t>感知</a:t>
            </a:r>
            <a:endParaRPr lang="zh-CN" altLang="en-US" sz="2400" dirty="0">
              <a:solidFill>
                <a:srgbClr val="364555"/>
              </a:solidFill>
              <a:latin typeface="微软雅黑" panose="020B0503020204020204" pitchFamily="34" charset="-122"/>
              <a:ea typeface="微软雅黑" panose="020B0503020204020204" pitchFamily="34" charset="-122"/>
            </a:endParaRPr>
          </a:p>
        </p:txBody>
      </p:sp>
      <p:sp>
        <p:nvSpPr>
          <p:cNvPr id="52" name="FLYING IMPRESSION FID FEIZHAO    qq:1964271550"/>
          <p:cNvSpPr txBox="1"/>
          <p:nvPr/>
        </p:nvSpPr>
        <p:spPr>
          <a:xfrm>
            <a:off x="1341177" y="2190084"/>
            <a:ext cx="2709922" cy="810260"/>
          </a:xfrm>
          <a:prstGeom prst="rect">
            <a:avLst/>
          </a:prstGeom>
          <a:noFill/>
          <a:effectLst/>
        </p:spPr>
        <p:txBody>
          <a:bodyPr wrap="square" rtlCol="0">
            <a:spAutoFit/>
          </a:bodyPr>
          <a:lstStyle/>
          <a:p>
            <a:pPr algn="ct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mn-ea"/>
              </a:rPr>
              <a:t>最终用户在家中联网一般都是使用Wi-Fi连接</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mn-ea"/>
              </a:rPr>
              <a:t>，</a:t>
            </a:r>
            <a:r>
              <a:rPr lang="en-US" altLang="zh-CN" sz="1200" dirty="0">
                <a:solidFill>
                  <a:schemeClr val="bg2">
                    <a:lumMod val="25000"/>
                  </a:schemeClr>
                </a:solidFill>
                <a:latin typeface="微软雅黑" panose="020B0503020204020204" pitchFamily="34" charset="-122"/>
                <a:ea typeface="微软雅黑" panose="020B0503020204020204" pitchFamily="34" charset="-122"/>
                <a:sym typeface="+mn-ea"/>
              </a:rPr>
              <a:t>很大程度上可以说对Wi-Fi的感知就是对家庭宽带服务的感知</a:t>
            </a:r>
            <a:r>
              <a:rPr lang="zh-CN" altLang="en-US" sz="1200" dirty="0">
                <a:solidFill>
                  <a:schemeClr val="bg2">
                    <a:lumMod val="25000"/>
                  </a:schemeClr>
                </a:solidFill>
                <a:latin typeface="微软雅黑" panose="020B0503020204020204" pitchFamily="34" charset="-122"/>
                <a:ea typeface="微软雅黑" panose="020B0503020204020204" pitchFamily="34" charset="-122"/>
                <a:sym typeface="+mn-ea"/>
              </a:rPr>
              <a:t>。</a:t>
            </a:r>
            <a:endParaRPr lang="zh-CN" altLang="en-US" sz="12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53"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2"/>
                                        </p:tgtEl>
                                        <p:attrNameLst>
                                          <p:attrName>r</p:attrName>
                                        </p:attrNameLst>
                                      </p:cBhvr>
                                    </p:animRot>
                                    <p:animRot by="-240000">
                                      <p:cBhvr>
                                        <p:cTn id="11" dur="200" fill="hold">
                                          <p:stCondLst>
                                            <p:cond delay="200"/>
                                          </p:stCondLst>
                                        </p:cTn>
                                        <p:tgtEl>
                                          <p:spTgt spid="2"/>
                                        </p:tgtEl>
                                        <p:attrNameLst>
                                          <p:attrName>r</p:attrName>
                                        </p:attrNameLst>
                                      </p:cBhvr>
                                    </p:animRot>
                                    <p:animRot by="240000">
                                      <p:cBhvr>
                                        <p:cTn id="12" dur="200" fill="hold">
                                          <p:stCondLst>
                                            <p:cond delay="400"/>
                                          </p:stCondLst>
                                        </p:cTn>
                                        <p:tgtEl>
                                          <p:spTgt spid="2"/>
                                        </p:tgtEl>
                                        <p:attrNameLst>
                                          <p:attrName>r</p:attrName>
                                        </p:attrNameLst>
                                      </p:cBhvr>
                                    </p:animRot>
                                    <p:animRot by="-240000">
                                      <p:cBhvr>
                                        <p:cTn id="13" dur="200" fill="hold">
                                          <p:stCondLst>
                                            <p:cond delay="600"/>
                                          </p:stCondLst>
                                        </p:cTn>
                                        <p:tgtEl>
                                          <p:spTgt spid="2"/>
                                        </p:tgtEl>
                                        <p:attrNameLst>
                                          <p:attrName>r</p:attrName>
                                        </p:attrNameLst>
                                      </p:cBhvr>
                                    </p:animRot>
                                    <p:animRot by="120000">
                                      <p:cBhvr>
                                        <p:cTn id="14" dur="200" fill="hold">
                                          <p:stCondLst>
                                            <p:cond delay="800"/>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3"/>
                                        </p:tgtEl>
                                        <p:attrNameLst>
                                          <p:attrName>r</p:attrName>
                                        </p:attrNameLst>
                                      </p:cBhvr>
                                    </p:animRot>
                                    <p:animRot by="-240000">
                                      <p:cBhvr>
                                        <p:cTn id="23" dur="200" fill="hold">
                                          <p:stCondLst>
                                            <p:cond delay="200"/>
                                          </p:stCondLst>
                                        </p:cTn>
                                        <p:tgtEl>
                                          <p:spTgt spid="3"/>
                                        </p:tgtEl>
                                        <p:attrNameLst>
                                          <p:attrName>r</p:attrName>
                                        </p:attrNameLst>
                                      </p:cBhvr>
                                    </p:animRot>
                                    <p:animRot by="240000">
                                      <p:cBhvr>
                                        <p:cTn id="24" dur="200" fill="hold">
                                          <p:stCondLst>
                                            <p:cond delay="400"/>
                                          </p:stCondLst>
                                        </p:cTn>
                                        <p:tgtEl>
                                          <p:spTgt spid="3"/>
                                        </p:tgtEl>
                                        <p:attrNameLst>
                                          <p:attrName>r</p:attrName>
                                        </p:attrNameLst>
                                      </p:cBhvr>
                                    </p:animRot>
                                    <p:animRot by="-240000">
                                      <p:cBhvr>
                                        <p:cTn id="25" dur="200" fill="hold">
                                          <p:stCondLst>
                                            <p:cond delay="600"/>
                                          </p:stCondLst>
                                        </p:cTn>
                                        <p:tgtEl>
                                          <p:spTgt spid="3"/>
                                        </p:tgtEl>
                                        <p:attrNameLst>
                                          <p:attrName>r</p:attrName>
                                        </p:attrNameLst>
                                      </p:cBhvr>
                                    </p:animRot>
                                    <p:animRot by="120000">
                                      <p:cBhvr>
                                        <p:cTn id="26" dur="200" fill="hold">
                                          <p:stCondLst>
                                            <p:cond delay="800"/>
                                          </p:stCondLst>
                                        </p:cTn>
                                        <p:tgtEl>
                                          <p:spTgt spid="3"/>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4"/>
                                        </p:tgtEl>
                                        <p:attrNameLst>
                                          <p:attrName>r</p:attrName>
                                        </p:attrNameLst>
                                      </p:cBhvr>
                                    </p:animRot>
                                    <p:animRot by="-240000">
                                      <p:cBhvr>
                                        <p:cTn id="35" dur="200" fill="hold">
                                          <p:stCondLst>
                                            <p:cond delay="200"/>
                                          </p:stCondLst>
                                        </p:cTn>
                                        <p:tgtEl>
                                          <p:spTgt spid="4"/>
                                        </p:tgtEl>
                                        <p:attrNameLst>
                                          <p:attrName>r</p:attrName>
                                        </p:attrNameLst>
                                      </p:cBhvr>
                                    </p:animRot>
                                    <p:animRot by="240000">
                                      <p:cBhvr>
                                        <p:cTn id="36" dur="200" fill="hold">
                                          <p:stCondLst>
                                            <p:cond delay="400"/>
                                          </p:stCondLst>
                                        </p:cTn>
                                        <p:tgtEl>
                                          <p:spTgt spid="4"/>
                                        </p:tgtEl>
                                        <p:attrNameLst>
                                          <p:attrName>r</p:attrName>
                                        </p:attrNameLst>
                                      </p:cBhvr>
                                    </p:animRot>
                                    <p:animRot by="-240000">
                                      <p:cBhvr>
                                        <p:cTn id="37" dur="200" fill="hold">
                                          <p:stCondLst>
                                            <p:cond delay="600"/>
                                          </p:stCondLst>
                                        </p:cTn>
                                        <p:tgtEl>
                                          <p:spTgt spid="4"/>
                                        </p:tgtEl>
                                        <p:attrNameLst>
                                          <p:attrName>r</p:attrName>
                                        </p:attrNameLst>
                                      </p:cBhvr>
                                    </p:animRot>
                                    <p:animRot by="120000">
                                      <p:cBhvr>
                                        <p:cTn id="38" dur="200" fill="hold">
                                          <p:stCondLst>
                                            <p:cond delay="800"/>
                                          </p:stCondLst>
                                        </p:cTn>
                                        <p:tgtEl>
                                          <p:spTgt spid="4"/>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2" presetClass="emph" presetSubtype="0" fill="hold" nodeType="clickEffect">
                                  <p:stCondLst>
                                    <p:cond delay="0"/>
                                  </p:stCondLst>
                                  <p:childTnLst>
                                    <p:animRot by="120000">
                                      <p:cBhvr>
                                        <p:cTn id="46" dur="100" fill="hold">
                                          <p:stCondLst>
                                            <p:cond delay="0"/>
                                          </p:stCondLst>
                                        </p:cTn>
                                        <p:tgtEl>
                                          <p:spTgt spid="5"/>
                                        </p:tgtEl>
                                        <p:attrNameLst>
                                          <p:attrName>r</p:attrName>
                                        </p:attrNameLst>
                                      </p:cBhvr>
                                    </p:animRot>
                                    <p:animRot by="-240000">
                                      <p:cBhvr>
                                        <p:cTn id="47" dur="200" fill="hold">
                                          <p:stCondLst>
                                            <p:cond delay="200"/>
                                          </p:stCondLst>
                                        </p:cTn>
                                        <p:tgtEl>
                                          <p:spTgt spid="5"/>
                                        </p:tgtEl>
                                        <p:attrNameLst>
                                          <p:attrName>r</p:attrName>
                                        </p:attrNameLst>
                                      </p:cBhvr>
                                    </p:animRot>
                                    <p:animRot by="240000">
                                      <p:cBhvr>
                                        <p:cTn id="48" dur="200" fill="hold">
                                          <p:stCondLst>
                                            <p:cond delay="400"/>
                                          </p:stCondLst>
                                        </p:cTn>
                                        <p:tgtEl>
                                          <p:spTgt spid="5"/>
                                        </p:tgtEl>
                                        <p:attrNameLst>
                                          <p:attrName>r</p:attrName>
                                        </p:attrNameLst>
                                      </p:cBhvr>
                                    </p:animRot>
                                    <p:animRot by="-240000">
                                      <p:cBhvr>
                                        <p:cTn id="49" dur="200" fill="hold">
                                          <p:stCondLst>
                                            <p:cond delay="600"/>
                                          </p:stCondLst>
                                        </p:cTn>
                                        <p:tgtEl>
                                          <p:spTgt spid="5"/>
                                        </p:tgtEl>
                                        <p:attrNameLst>
                                          <p:attrName>r</p:attrName>
                                        </p:attrNameLst>
                                      </p:cBhvr>
                                    </p:animRot>
                                    <p:animRot by="120000">
                                      <p:cBhvr>
                                        <p:cTn id="50" dur="200" fill="hold">
                                          <p:stCondLst>
                                            <p:cond delay="800"/>
                                          </p:stCondLst>
                                        </p:cTn>
                                        <p:tgtEl>
                                          <p:spTgt spid="5"/>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p:cTn id="55" dur="500" fill="hold"/>
                                        <p:tgtEl>
                                          <p:spTgt spid="51"/>
                                        </p:tgtEl>
                                        <p:attrNameLst>
                                          <p:attrName>ppt_w</p:attrName>
                                        </p:attrNameLst>
                                      </p:cBhvr>
                                      <p:tavLst>
                                        <p:tav tm="0">
                                          <p:val>
                                            <p:fltVal val="0"/>
                                          </p:val>
                                        </p:tav>
                                        <p:tav tm="100000">
                                          <p:val>
                                            <p:strVal val="#ppt_w"/>
                                          </p:val>
                                        </p:tav>
                                      </p:tavLst>
                                    </p:anim>
                                    <p:anim calcmode="lin" valueType="num">
                                      <p:cBhvr>
                                        <p:cTn id="56" dur="500" fill="hold"/>
                                        <p:tgtEl>
                                          <p:spTgt spid="51"/>
                                        </p:tgtEl>
                                        <p:attrNameLst>
                                          <p:attrName>ppt_h</p:attrName>
                                        </p:attrNameLst>
                                      </p:cBhvr>
                                      <p:tavLst>
                                        <p:tav tm="0">
                                          <p:val>
                                            <p:fltVal val="0"/>
                                          </p:val>
                                        </p:tav>
                                        <p:tav tm="100000">
                                          <p:val>
                                            <p:strVal val="#ppt_h"/>
                                          </p:val>
                                        </p:tav>
                                      </p:tavLst>
                                    </p:anim>
                                    <p:animEffect transition="in" filter="fade">
                                      <p:cBhvr>
                                        <p:cTn id="57" dur="500"/>
                                        <p:tgtEl>
                                          <p:spTgt spid="51"/>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p:cTn id="60" dur="500" fill="hold"/>
                                        <p:tgtEl>
                                          <p:spTgt spid="52"/>
                                        </p:tgtEl>
                                        <p:attrNameLst>
                                          <p:attrName>ppt_w</p:attrName>
                                        </p:attrNameLst>
                                      </p:cBhvr>
                                      <p:tavLst>
                                        <p:tav tm="0">
                                          <p:val>
                                            <p:fltVal val="0"/>
                                          </p:val>
                                        </p:tav>
                                        <p:tav tm="100000">
                                          <p:val>
                                            <p:strVal val="#ppt_w"/>
                                          </p:val>
                                        </p:tav>
                                      </p:tavLst>
                                    </p:anim>
                                    <p:anim calcmode="lin" valueType="num">
                                      <p:cBhvr>
                                        <p:cTn id="61" dur="500" fill="hold"/>
                                        <p:tgtEl>
                                          <p:spTgt spid="52"/>
                                        </p:tgtEl>
                                        <p:attrNameLst>
                                          <p:attrName>ppt_h</p:attrName>
                                        </p:attrNameLst>
                                      </p:cBhvr>
                                      <p:tavLst>
                                        <p:tav tm="0">
                                          <p:val>
                                            <p:fltVal val="0"/>
                                          </p:val>
                                        </p:tav>
                                        <p:tav tm="100000">
                                          <p:val>
                                            <p:strVal val="#ppt_h"/>
                                          </p:val>
                                        </p:tav>
                                      </p:tavLst>
                                    </p:anim>
                                    <p:animEffect transition="in" filter="fade">
                                      <p:cBhvr>
                                        <p:cTn id="62" dur="500"/>
                                        <p:tgtEl>
                                          <p:spTgt spid="5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 calcmode="lin" valueType="num">
                                      <p:cBhvr>
                                        <p:cTn id="85" dur="500" fill="hold"/>
                                        <p:tgtEl>
                                          <p:spTgt spid="49"/>
                                        </p:tgtEl>
                                        <p:attrNameLst>
                                          <p:attrName>ppt_w</p:attrName>
                                        </p:attrNameLst>
                                      </p:cBhvr>
                                      <p:tavLst>
                                        <p:tav tm="0">
                                          <p:val>
                                            <p:fltVal val="0"/>
                                          </p:val>
                                        </p:tav>
                                        <p:tav tm="100000">
                                          <p:val>
                                            <p:strVal val="#ppt_w"/>
                                          </p:val>
                                        </p:tav>
                                      </p:tavLst>
                                    </p:anim>
                                    <p:anim calcmode="lin" valueType="num">
                                      <p:cBhvr>
                                        <p:cTn id="86" dur="500" fill="hold"/>
                                        <p:tgtEl>
                                          <p:spTgt spid="49"/>
                                        </p:tgtEl>
                                        <p:attrNameLst>
                                          <p:attrName>ppt_h</p:attrName>
                                        </p:attrNameLst>
                                      </p:cBhvr>
                                      <p:tavLst>
                                        <p:tav tm="0">
                                          <p:val>
                                            <p:fltVal val="0"/>
                                          </p:val>
                                        </p:tav>
                                        <p:tav tm="100000">
                                          <p:val>
                                            <p:strVal val="#ppt_h"/>
                                          </p:val>
                                        </p:tav>
                                      </p:tavLst>
                                    </p:anim>
                                    <p:animEffect transition="in" filter="fade">
                                      <p:cBhvr>
                                        <p:cTn id="87" dur="500"/>
                                        <p:tgtEl>
                                          <p:spTgt spid="49"/>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 calcmode="lin" valueType="num">
                                      <p:cBhvr>
                                        <p:cTn id="90" dur="500" fill="hold"/>
                                        <p:tgtEl>
                                          <p:spTgt spid="50"/>
                                        </p:tgtEl>
                                        <p:attrNameLst>
                                          <p:attrName>ppt_w</p:attrName>
                                        </p:attrNameLst>
                                      </p:cBhvr>
                                      <p:tavLst>
                                        <p:tav tm="0">
                                          <p:val>
                                            <p:fltVal val="0"/>
                                          </p:val>
                                        </p:tav>
                                        <p:tav tm="100000">
                                          <p:val>
                                            <p:strVal val="#ppt_w"/>
                                          </p:val>
                                        </p:tav>
                                      </p:tavLst>
                                    </p:anim>
                                    <p:anim calcmode="lin" valueType="num">
                                      <p:cBhvr>
                                        <p:cTn id="91" dur="500" fill="hold"/>
                                        <p:tgtEl>
                                          <p:spTgt spid="50"/>
                                        </p:tgtEl>
                                        <p:attrNameLst>
                                          <p:attrName>ppt_h</p:attrName>
                                        </p:attrNameLst>
                                      </p:cBhvr>
                                      <p:tavLst>
                                        <p:tav tm="0">
                                          <p:val>
                                            <p:fltVal val="0"/>
                                          </p:val>
                                        </p:tav>
                                        <p:tav tm="100000">
                                          <p:val>
                                            <p:strVal val="#ppt_h"/>
                                          </p:val>
                                        </p:tav>
                                      </p:tavLst>
                                    </p:anim>
                                    <p:animEffect transition="in" filter="fade">
                                      <p:cBhvr>
                                        <p:cTn id="9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2712006" y="192896"/>
            <a:ext cx="6786880" cy="398780"/>
          </a:xfrm>
          <a:prstGeom prst="rect">
            <a:avLst/>
          </a:prstGeom>
          <a:noFill/>
        </p:spPr>
        <p:txBody>
          <a:bodyPr wrap="none" rtlCol="0">
            <a:spAutoFit/>
          </a:bodyPr>
          <a:lstStyle/>
          <a:p>
            <a:pPr algn="ctr"/>
            <a:r>
              <a:rPr lang="en-US" altLang="zh-CN" sz="2000" b="1" dirty="0">
                <a:solidFill>
                  <a:srgbClr val="364555"/>
                </a:solidFill>
                <a:latin typeface="微软雅黑" panose="020B0503020204020204" pitchFamily="34" charset="-122"/>
                <a:ea typeface="微软雅黑" panose="020B0503020204020204" pitchFamily="34" charset="-122"/>
              </a:rPr>
              <a:t>家庭网络“</a:t>
            </a:r>
            <a:r>
              <a:rPr lang="zh-CN" altLang="en-US" sz="2000" b="1" dirty="0">
                <a:solidFill>
                  <a:srgbClr val="364555"/>
                </a:solidFill>
                <a:latin typeface="微软雅黑" panose="020B0503020204020204" pitchFamily="34" charset="-122"/>
                <a:ea typeface="微软雅黑" panose="020B0503020204020204" pitchFamily="34" charset="-122"/>
              </a:rPr>
              <a:t>事小</a:t>
            </a:r>
            <a:r>
              <a:rPr lang="en-US" altLang="zh-CN" sz="2000" b="1" dirty="0">
                <a:solidFill>
                  <a:srgbClr val="364555"/>
                </a:solidFill>
                <a:latin typeface="微软雅黑" panose="020B0503020204020204" pitchFamily="34" charset="-122"/>
                <a:ea typeface="微软雅黑" panose="020B0503020204020204" pitchFamily="34" charset="-122"/>
              </a:rPr>
              <a:t>”</a:t>
            </a:r>
            <a:r>
              <a:rPr lang="zh-CN" altLang="en-US" sz="2000" b="1" dirty="0">
                <a:solidFill>
                  <a:srgbClr val="364555"/>
                </a:solidFill>
                <a:latin typeface="微软雅黑" panose="020B0503020204020204" pitchFamily="34" charset="-122"/>
                <a:ea typeface="微软雅黑" panose="020B0503020204020204" pitchFamily="34" charset="-122"/>
              </a:rPr>
              <a:t>，却关乎运营商能否更好发展的</a:t>
            </a:r>
            <a:r>
              <a:rPr lang="en-US" altLang="zh-CN" sz="2000" b="1" dirty="0">
                <a:solidFill>
                  <a:srgbClr val="364555"/>
                </a:solidFill>
                <a:latin typeface="微软雅黑" panose="020B0503020204020204" pitchFamily="34" charset="-122"/>
                <a:ea typeface="微软雅黑" panose="020B0503020204020204" pitchFamily="34" charset="-122"/>
              </a:rPr>
              <a:t>“</a:t>
            </a:r>
            <a:r>
              <a:rPr lang="zh-CN" altLang="en-US" sz="2000" b="1" dirty="0">
                <a:solidFill>
                  <a:srgbClr val="364555"/>
                </a:solidFill>
                <a:latin typeface="微软雅黑" panose="020B0503020204020204" pitchFamily="34" charset="-122"/>
                <a:ea typeface="微软雅黑" panose="020B0503020204020204" pitchFamily="34" charset="-122"/>
              </a:rPr>
              <a:t>大事</a:t>
            </a:r>
            <a:r>
              <a:rPr lang="en-US" altLang="zh-CN" sz="2000" b="1" dirty="0">
                <a:solidFill>
                  <a:srgbClr val="364555"/>
                </a:solidFill>
                <a:latin typeface="微软雅黑" panose="020B0503020204020204" pitchFamily="34" charset="-122"/>
                <a:ea typeface="微软雅黑" panose="020B0503020204020204" pitchFamily="34" charset="-122"/>
              </a:rPr>
              <a:t>”</a:t>
            </a:r>
            <a:endParaRPr lang="en-US" altLang="zh-CN"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7667246" y="3230413"/>
            <a:ext cx="1013257" cy="1013257"/>
            <a:chOff x="7667246" y="3230413"/>
            <a:chExt cx="1013257" cy="1013257"/>
          </a:xfrm>
        </p:grpSpPr>
        <p:sp>
          <p:nvSpPr>
            <p:cNvPr id="18" name="FLYING IMPRESSION FID FEIZHAO    qq:1964271550"/>
            <p:cNvSpPr/>
            <p:nvPr/>
          </p:nvSpPr>
          <p:spPr>
            <a:xfrm rot="13403634">
              <a:off x="7667246" y="3230413"/>
              <a:ext cx="1013257" cy="1013257"/>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Group 52"/>
            <p:cNvGrpSpPr/>
            <p:nvPr/>
          </p:nvGrpSpPr>
          <p:grpSpPr>
            <a:xfrm>
              <a:off x="7928003" y="3493934"/>
              <a:ext cx="561856" cy="562817"/>
              <a:chOff x="9145588" y="4435475"/>
              <a:chExt cx="464344" cy="465138"/>
            </a:xfrm>
            <a:solidFill>
              <a:schemeClr val="bg1"/>
            </a:solidFill>
          </p:grpSpPr>
          <p:sp>
            <p:nvSpPr>
              <p:cNvPr id="26" name="FLYING IMPRESSION FID FEIZHAO    qq:1964271550"/>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7" name="FLYING IMPRESSION FID FEIZHAO    qq:1964271550"/>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8" name="FLYING IMPRESSION FID FEIZHAO    qq:1964271550"/>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FLYING IMPRESSION FID FEIZHAO    qq:196427155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FLYING IMPRESSION FID FEIZHAO    qq:1964271550"/>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FLYING IMPRESSION FID FEIZHAO    qq:1964271550"/>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FLYING IMPRESSION FID FEIZHAO    qq:1964271550"/>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FLYING IMPRESSION FID FEIZHAO    qq:1964271550"/>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FLYING IMPRESSION FID FEIZHAO    qq:1964271550"/>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 name="组合 2"/>
          <p:cNvGrpSpPr/>
          <p:nvPr/>
        </p:nvGrpSpPr>
        <p:grpSpPr>
          <a:xfrm>
            <a:off x="3497934" y="3230413"/>
            <a:ext cx="1013257" cy="1013257"/>
            <a:chOff x="3497934" y="3230413"/>
            <a:chExt cx="1013257" cy="1013257"/>
          </a:xfrm>
        </p:grpSpPr>
        <p:sp>
          <p:nvSpPr>
            <p:cNvPr id="16" name="矩形 15"/>
            <p:cNvSpPr/>
            <p:nvPr/>
          </p:nvSpPr>
          <p:spPr>
            <a:xfrm rot="13403634">
              <a:off x="3497934" y="3230413"/>
              <a:ext cx="1013257" cy="1013257"/>
            </a:xfrm>
            <a:prstGeom prst="rect">
              <a:avLst/>
            </a:prstGeom>
            <a:solidFill>
              <a:srgbClr val="EB5F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Group 68"/>
            <p:cNvGrpSpPr/>
            <p:nvPr/>
          </p:nvGrpSpPr>
          <p:grpSpPr>
            <a:xfrm>
              <a:off x="3782703" y="3487811"/>
              <a:ext cx="424707" cy="562817"/>
              <a:chOff x="3582988" y="3510757"/>
              <a:chExt cx="319088" cy="465138"/>
            </a:xfrm>
            <a:solidFill>
              <a:schemeClr val="bg1"/>
            </a:solidFill>
          </p:grpSpPr>
          <p:sp>
            <p:nvSpPr>
              <p:cNvPr id="44" name="FLYING IMPRESSION FID FEIZHAO    qq:1964271550"/>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FLYING IMPRESSION FID FEIZHAO    qq:1964271550"/>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 name="组合 1"/>
          <p:cNvGrpSpPr/>
          <p:nvPr/>
        </p:nvGrpSpPr>
        <p:grpSpPr>
          <a:xfrm>
            <a:off x="1414278" y="3230413"/>
            <a:ext cx="1013257" cy="1013257"/>
            <a:chOff x="1414278" y="3230413"/>
            <a:chExt cx="1013257" cy="1013257"/>
          </a:xfrm>
        </p:grpSpPr>
        <p:sp>
          <p:nvSpPr>
            <p:cNvPr id="15" name="FLYING IMPRESSION FID FEIZHAO    qq:1964271550"/>
            <p:cNvSpPr/>
            <p:nvPr/>
          </p:nvSpPr>
          <p:spPr>
            <a:xfrm rot="13403634">
              <a:off x="1414278" y="3230413"/>
              <a:ext cx="1013257" cy="1013257"/>
            </a:xfrm>
            <a:prstGeom prst="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Group 75"/>
            <p:cNvGrpSpPr/>
            <p:nvPr/>
          </p:nvGrpSpPr>
          <p:grpSpPr>
            <a:xfrm>
              <a:off x="1678164" y="3458811"/>
              <a:ext cx="421632" cy="562817"/>
              <a:chOff x="2639219" y="3510757"/>
              <a:chExt cx="348456" cy="465138"/>
            </a:xfrm>
            <a:solidFill>
              <a:schemeClr val="bg1"/>
            </a:solidFill>
          </p:grpSpPr>
          <p:sp>
            <p:nvSpPr>
              <p:cNvPr id="47" name="FLYING IMPRESSION FID FEIZHAO    qq:1964271550"/>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8" name="FLYING IMPRESSION FID FEIZHAO    qq:1964271550"/>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 name="组合 3"/>
          <p:cNvGrpSpPr/>
          <p:nvPr/>
        </p:nvGrpSpPr>
        <p:grpSpPr>
          <a:xfrm>
            <a:off x="5597687" y="3230413"/>
            <a:ext cx="1013257" cy="1013257"/>
            <a:chOff x="5597687" y="3230413"/>
            <a:chExt cx="1013257" cy="1013257"/>
          </a:xfrm>
        </p:grpSpPr>
        <p:sp>
          <p:nvSpPr>
            <p:cNvPr id="17" name="FLYING IMPRESSION FID FEIZHAO    qq:1964271550"/>
            <p:cNvSpPr/>
            <p:nvPr/>
          </p:nvSpPr>
          <p:spPr>
            <a:xfrm rot="13403634">
              <a:off x="5597687" y="3230413"/>
              <a:ext cx="1013257" cy="1013257"/>
            </a:xfrm>
            <a:prstGeom prst="rect">
              <a:avLst/>
            </a:prstGeom>
            <a:solidFill>
              <a:srgbClr val="364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Group 82"/>
            <p:cNvGrpSpPr/>
            <p:nvPr/>
          </p:nvGrpSpPr>
          <p:grpSpPr>
            <a:xfrm>
              <a:off x="5823389" y="3456594"/>
              <a:ext cx="561856" cy="561856"/>
              <a:chOff x="4439444" y="2582069"/>
              <a:chExt cx="464344" cy="464344"/>
            </a:xfrm>
            <a:solidFill>
              <a:schemeClr val="bg1"/>
            </a:solidFill>
          </p:grpSpPr>
          <p:sp>
            <p:nvSpPr>
              <p:cNvPr id="50" name="FLYING IMPRESSION FID FEIZHAO    qq:1964271550"/>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1" name="FLYING IMPRESSION FID FEIZHAO    qq:1964271550"/>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 name="FLYING IMPRESSION FID FEIZHAO    qq:1964271550"/>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 name="FLYING IMPRESSION FID FEIZHAO    qq:1964271550"/>
          <p:cNvGrpSpPr/>
          <p:nvPr/>
        </p:nvGrpSpPr>
        <p:grpSpPr>
          <a:xfrm>
            <a:off x="9736806" y="3230413"/>
            <a:ext cx="1013257" cy="1013257"/>
            <a:chOff x="9736806" y="3230413"/>
            <a:chExt cx="1013257" cy="1013257"/>
          </a:xfrm>
        </p:grpSpPr>
        <p:sp>
          <p:nvSpPr>
            <p:cNvPr id="19" name="FLYING IMPRESSION FID FEIZHAO    qq:1964271550"/>
            <p:cNvSpPr/>
            <p:nvPr/>
          </p:nvSpPr>
          <p:spPr>
            <a:xfrm rot="13403634">
              <a:off x="9736806" y="3230413"/>
              <a:ext cx="1013257" cy="1013257"/>
            </a:xfrm>
            <a:prstGeom prst="rect">
              <a:avLst/>
            </a:prstGeom>
            <a:solidFill>
              <a:srgbClr val="33C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102"/>
            <p:cNvGrpSpPr/>
            <p:nvPr/>
          </p:nvGrpSpPr>
          <p:grpSpPr>
            <a:xfrm>
              <a:off x="9996579" y="3425464"/>
              <a:ext cx="464344" cy="510778"/>
              <a:chOff x="4439444" y="1652588"/>
              <a:chExt cx="464344" cy="464344"/>
            </a:xfrm>
            <a:solidFill>
              <a:schemeClr val="bg1"/>
            </a:solidFill>
          </p:grpSpPr>
          <p:sp>
            <p:nvSpPr>
              <p:cNvPr id="54" name="FLYING IMPRESSION FID FEIZHAO    qq:1964271550"/>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5" name="FLYING IMPRESSION FID FEIZHAO    qq:1964271550"/>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6" name="FLYING IMPRESSION FID FEIZHAO    qq:1964271550"/>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57" name="FLYING IMPRESSION FID FEIZHAO    qq:1964271550"/>
          <p:cNvSpPr txBox="1"/>
          <p:nvPr/>
        </p:nvSpPr>
        <p:spPr>
          <a:xfrm>
            <a:off x="1087477" y="4563451"/>
            <a:ext cx="1673116" cy="398780"/>
          </a:xfrm>
          <a:prstGeom prst="rect">
            <a:avLst/>
          </a:prstGeom>
          <a:noFill/>
        </p:spPr>
        <p:txBody>
          <a:bodyPr wrap="square" rtlCol="0">
            <a:spAutoFit/>
          </a:bodyPr>
          <a:lstStyle/>
          <a:p>
            <a:pPr algn="ctr"/>
            <a:r>
              <a:rPr lang="zh-CN" altLang="en-US" sz="2000" dirty="0">
                <a:solidFill>
                  <a:srgbClr val="33C3AB"/>
                </a:solidFill>
                <a:latin typeface="微软雅黑" panose="020B0503020204020204" pitchFamily="34" charset="-122"/>
                <a:ea typeface="微软雅黑" panose="020B0503020204020204" pitchFamily="34" charset="-122"/>
              </a:rPr>
              <a:t>用户基数大</a:t>
            </a:r>
            <a:endParaRPr lang="zh-CN" altLang="en-US" sz="2000" dirty="0">
              <a:solidFill>
                <a:srgbClr val="33C3AB"/>
              </a:solidFill>
              <a:latin typeface="微软雅黑" panose="020B0503020204020204" pitchFamily="34" charset="-122"/>
              <a:ea typeface="微软雅黑" panose="020B0503020204020204" pitchFamily="34" charset="-122"/>
            </a:endParaRPr>
          </a:p>
        </p:txBody>
      </p:sp>
      <p:sp>
        <p:nvSpPr>
          <p:cNvPr id="58" name="FLYING IMPRESSION FID FEIZHAO    qq:1964271550"/>
          <p:cNvSpPr txBox="1"/>
          <p:nvPr/>
        </p:nvSpPr>
        <p:spPr>
          <a:xfrm>
            <a:off x="1022526" y="4891210"/>
            <a:ext cx="1796760" cy="530860"/>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国内某地运营商大约有200万家庭宽带用户</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900295" y="4563745"/>
            <a:ext cx="2233930" cy="638909"/>
            <a:chOff x="5194491" y="4563451"/>
            <a:chExt cx="1796760" cy="638909"/>
          </a:xfrm>
        </p:grpSpPr>
        <p:sp>
          <p:nvSpPr>
            <p:cNvPr id="59" name="FLYING IMPRESSION FID FEIZHAO    qq:1964271550"/>
            <p:cNvSpPr txBox="1"/>
            <p:nvPr/>
          </p:nvSpPr>
          <p:spPr>
            <a:xfrm>
              <a:off x="5259442" y="4563451"/>
              <a:ext cx="1673116" cy="398780"/>
            </a:xfrm>
            <a:prstGeom prst="rect">
              <a:avLst/>
            </a:prstGeom>
            <a:noFill/>
          </p:spPr>
          <p:txBody>
            <a:bodyPr wrap="square" rtlCol="0">
              <a:spAutoFit/>
            </a:bodyPr>
            <a:lstStyle/>
            <a:p>
              <a:pPr algn="ctr"/>
              <a:r>
                <a:rPr lang="zh-CN" altLang="en-US" sz="2000" dirty="0">
                  <a:solidFill>
                    <a:srgbClr val="364555"/>
                  </a:solidFill>
                  <a:latin typeface="微软雅黑" panose="020B0503020204020204" pitchFamily="34" charset="-122"/>
                  <a:ea typeface="微软雅黑" panose="020B0503020204020204" pitchFamily="34" charset="-122"/>
                </a:rPr>
                <a:t>上门维修率更高</a:t>
              </a:r>
              <a:endParaRPr lang="zh-CN" altLang="en-US" sz="2000" dirty="0">
                <a:solidFill>
                  <a:srgbClr val="364555"/>
                </a:solidFill>
                <a:latin typeface="微软雅黑" panose="020B0503020204020204" pitchFamily="34" charset="-122"/>
                <a:ea typeface="微软雅黑" panose="020B0503020204020204" pitchFamily="34" charset="-122"/>
              </a:endParaRPr>
            </a:p>
          </p:txBody>
        </p:sp>
        <p:sp>
          <p:nvSpPr>
            <p:cNvPr id="60" name="FLYING IMPRESSION FID FEIZHAO    qq:1964271550"/>
            <p:cNvSpPr txBox="1"/>
            <p:nvPr/>
          </p:nvSpPr>
          <p:spPr>
            <a:xfrm>
              <a:off x="5194491" y="4891210"/>
              <a:ext cx="1796760" cy="311150"/>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其中有64%必须上门处理</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9366456" y="4563451"/>
            <a:ext cx="1796760" cy="1078964"/>
            <a:chOff x="9366456" y="4563451"/>
            <a:chExt cx="1796760" cy="1078964"/>
          </a:xfrm>
        </p:grpSpPr>
        <p:sp>
          <p:nvSpPr>
            <p:cNvPr id="61" name="FLYING IMPRESSION FID FEIZHAO    qq:1964271550"/>
            <p:cNvSpPr txBox="1"/>
            <p:nvPr/>
          </p:nvSpPr>
          <p:spPr>
            <a:xfrm>
              <a:off x="9431407" y="4563451"/>
              <a:ext cx="1673116" cy="398780"/>
            </a:xfrm>
            <a:prstGeom prst="rect">
              <a:avLst/>
            </a:prstGeom>
            <a:noFill/>
          </p:spPr>
          <p:txBody>
            <a:bodyPr wrap="square" rtlCol="0">
              <a:spAutoFit/>
            </a:bodyPr>
            <a:lstStyle/>
            <a:p>
              <a:pPr algn="ctr"/>
              <a:r>
                <a:rPr lang="zh-CN" altLang="en-US" sz="2000" dirty="0">
                  <a:solidFill>
                    <a:srgbClr val="33C3AB"/>
                  </a:solidFill>
                  <a:latin typeface="微软雅黑" panose="020B0503020204020204" pitchFamily="34" charset="-122"/>
                  <a:ea typeface="微软雅黑" panose="020B0503020204020204" pitchFamily="34" charset="-122"/>
                </a:rPr>
                <a:t>成本高</a:t>
              </a:r>
              <a:endParaRPr lang="zh-CN" altLang="en-US" sz="2000" dirty="0">
                <a:solidFill>
                  <a:srgbClr val="33C3AB"/>
                </a:solidFill>
                <a:latin typeface="微软雅黑" panose="020B0503020204020204" pitchFamily="34" charset="-122"/>
                <a:ea typeface="微软雅黑" panose="020B0503020204020204" pitchFamily="34" charset="-122"/>
              </a:endParaRPr>
            </a:p>
          </p:txBody>
        </p:sp>
        <p:sp>
          <p:nvSpPr>
            <p:cNvPr id="62" name="FLYING IMPRESSION FID FEIZHAO    qq:1964271550"/>
            <p:cNvSpPr txBox="1"/>
            <p:nvPr/>
          </p:nvSpPr>
          <p:spPr>
            <a:xfrm>
              <a:off x="9366456" y="4891210"/>
              <a:ext cx="1796760" cy="751205"/>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而上门费用最少是50人民币，一年的上门成本高达上亿人民币。</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012305" y="1735455"/>
            <a:ext cx="2183765" cy="638871"/>
            <a:chOff x="7272366" y="1735575"/>
            <a:chExt cx="1796760" cy="638945"/>
          </a:xfrm>
        </p:grpSpPr>
        <p:sp>
          <p:nvSpPr>
            <p:cNvPr id="63" name="FLYING IMPRESSION FID FEIZHAO    qq:1964271550"/>
            <p:cNvSpPr txBox="1"/>
            <p:nvPr/>
          </p:nvSpPr>
          <p:spPr>
            <a:xfrm>
              <a:off x="7337317" y="1735575"/>
              <a:ext cx="1673116" cy="398826"/>
            </a:xfrm>
            <a:prstGeom prst="rect">
              <a:avLst/>
            </a:prstGeom>
            <a:noFill/>
          </p:spPr>
          <p:txBody>
            <a:bodyPr wrap="square" rtlCol="0">
              <a:spAutoFit/>
            </a:bodyPr>
            <a:lstStyle/>
            <a:p>
              <a:pPr algn="ctr"/>
              <a:r>
                <a:rPr lang="zh-CN" altLang="en-US" sz="2000" dirty="0">
                  <a:solidFill>
                    <a:srgbClr val="EB5F56"/>
                  </a:solidFill>
                  <a:latin typeface="微软雅黑" panose="020B0503020204020204" pitchFamily="34" charset="-122"/>
                  <a:ea typeface="微软雅黑" panose="020B0503020204020204" pitchFamily="34" charset="-122"/>
                </a:rPr>
                <a:t>服务中断间隔长</a:t>
              </a:r>
              <a:endParaRPr lang="zh-CN" altLang="en-US" sz="2000" dirty="0">
                <a:solidFill>
                  <a:srgbClr val="EB5F56"/>
                </a:solidFill>
                <a:latin typeface="微软雅黑" panose="020B0503020204020204" pitchFamily="34" charset="-122"/>
                <a:ea typeface="微软雅黑" panose="020B0503020204020204" pitchFamily="34" charset="-122"/>
              </a:endParaRPr>
            </a:p>
          </p:txBody>
        </p:sp>
        <p:sp>
          <p:nvSpPr>
            <p:cNvPr id="64" name="FLYING IMPRESSION FID FEIZHAO    qq:1964271550"/>
            <p:cNvSpPr txBox="1"/>
            <p:nvPr/>
          </p:nvSpPr>
          <p:spPr>
            <a:xfrm>
              <a:off x="7272366" y="2063334"/>
              <a:ext cx="1796760" cy="311186"/>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所需要的平均时长约为11个小时</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3103055" y="1735575"/>
            <a:ext cx="1796760" cy="858619"/>
            <a:chOff x="3103055" y="1735575"/>
            <a:chExt cx="1796760" cy="858619"/>
          </a:xfrm>
        </p:grpSpPr>
        <p:sp>
          <p:nvSpPr>
            <p:cNvPr id="65" name="FLYING IMPRESSION FID FEIZHAO    qq:1964271550"/>
            <p:cNvSpPr txBox="1"/>
            <p:nvPr/>
          </p:nvSpPr>
          <p:spPr>
            <a:xfrm>
              <a:off x="3168006" y="1735575"/>
              <a:ext cx="1673116" cy="398780"/>
            </a:xfrm>
            <a:prstGeom prst="rect">
              <a:avLst/>
            </a:prstGeom>
            <a:noFill/>
          </p:spPr>
          <p:txBody>
            <a:bodyPr wrap="square" rtlCol="0">
              <a:spAutoFit/>
            </a:bodyPr>
            <a:lstStyle/>
            <a:p>
              <a:pPr algn="ctr"/>
              <a:r>
                <a:rPr lang="zh-CN" altLang="en-US" sz="2000" dirty="0">
                  <a:solidFill>
                    <a:srgbClr val="EB5F56"/>
                  </a:solidFill>
                  <a:latin typeface="微软雅黑" panose="020B0503020204020204" pitchFamily="34" charset="-122"/>
                  <a:ea typeface="微软雅黑" panose="020B0503020204020204" pitchFamily="34" charset="-122"/>
                </a:rPr>
                <a:t>报障率高</a:t>
              </a:r>
              <a:endParaRPr lang="zh-CN" altLang="en-US" sz="2000" dirty="0">
                <a:solidFill>
                  <a:srgbClr val="EB5F56"/>
                </a:solidFill>
                <a:latin typeface="微软雅黑" panose="020B0503020204020204" pitchFamily="34" charset="-122"/>
                <a:ea typeface="微软雅黑" panose="020B0503020204020204" pitchFamily="34" charset="-122"/>
              </a:endParaRPr>
            </a:p>
          </p:txBody>
        </p:sp>
        <p:sp>
          <p:nvSpPr>
            <p:cNvPr id="66" name="FLYING IMPRESSION FID FEIZHAO    qq:1964271550"/>
            <p:cNvSpPr txBox="1"/>
            <p:nvPr/>
          </p:nvSpPr>
          <p:spPr>
            <a:xfrm>
              <a:off x="3103055" y="2063334"/>
              <a:ext cx="1796760" cy="530860"/>
            </a:xfrm>
            <a:prstGeom prst="rect">
              <a:avLst/>
            </a:prstGeom>
            <a:noFill/>
          </p:spPr>
          <p:txBody>
            <a:bodyPr wrap="square" rtlCol="0">
              <a:spAutoFit/>
            </a:bodyPr>
            <a:lstStyle/>
            <a:p>
              <a:pPr algn="ctr">
                <a:lnSpc>
                  <a:spcPct val="130000"/>
                </a:lnSpc>
              </a:pPr>
              <a:r>
                <a:rPr lang="en-US" altLang="zh-CN" sz="1100" dirty="0">
                  <a:solidFill>
                    <a:srgbClr val="313447"/>
                  </a:solidFill>
                  <a:latin typeface="微软雅黑" panose="020B0503020204020204" pitchFamily="34" charset="-122"/>
                  <a:ea typeface="微软雅黑" panose="020B0503020204020204" pitchFamily="34" charset="-122"/>
                </a:rPr>
                <a:t>每年关于宽带方面的投诉大约有20万次</a:t>
              </a:r>
              <a:endParaRPr lang="en-US" altLang="zh-CN" sz="1100" dirty="0">
                <a:solidFill>
                  <a:srgbClr val="313447"/>
                </a:solidFill>
                <a:latin typeface="微软雅黑" panose="020B0503020204020204" pitchFamily="34" charset="-122"/>
                <a:ea typeface="微软雅黑" panose="020B0503020204020204" pitchFamily="34" charset="-122"/>
              </a:endParaRPr>
            </a:p>
          </p:txBody>
        </p:sp>
      </p:grpSp>
      <p:sp>
        <p:nvSpPr>
          <p:cNvPr id="67"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nodeType="click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anim calcmode="lin" valueType="num">
                                      <p:cBhvr>
                                        <p:cTn id="16" dur="1000" fill="hold"/>
                                        <p:tgtEl>
                                          <p:spTgt spid="57"/>
                                        </p:tgtEl>
                                        <p:attrNameLst>
                                          <p:attrName>ppt_x</p:attrName>
                                        </p:attrNameLst>
                                      </p:cBhvr>
                                      <p:tavLst>
                                        <p:tav tm="0">
                                          <p:val>
                                            <p:strVal val="#ppt_x"/>
                                          </p:val>
                                        </p:tav>
                                        <p:tav tm="100000">
                                          <p:val>
                                            <p:strVal val="#ppt_x"/>
                                          </p:val>
                                        </p:tav>
                                      </p:tavLst>
                                    </p:anim>
                                    <p:anim calcmode="lin" valueType="num">
                                      <p:cBhvr>
                                        <p:cTn id="17" dur="1000" fill="hold"/>
                                        <p:tgtEl>
                                          <p:spTgt spid="5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1000"/>
                                        <p:tgtEl>
                                          <p:spTgt spid="58"/>
                                        </p:tgtEl>
                                      </p:cBhvr>
                                    </p:animEffect>
                                    <p:anim calcmode="lin" valueType="num">
                                      <p:cBhvr>
                                        <p:cTn id="21" dur="1000" fill="hold"/>
                                        <p:tgtEl>
                                          <p:spTgt spid="58"/>
                                        </p:tgtEl>
                                        <p:attrNameLst>
                                          <p:attrName>ppt_x</p:attrName>
                                        </p:attrNameLst>
                                      </p:cBhvr>
                                      <p:tavLst>
                                        <p:tav tm="0">
                                          <p:val>
                                            <p:strVal val="#ppt_x"/>
                                          </p:val>
                                        </p:tav>
                                        <p:tav tm="100000">
                                          <p:val>
                                            <p:strVal val="#ppt_x"/>
                                          </p:val>
                                        </p:tav>
                                      </p:tavLst>
                                    </p:anim>
                                    <p:anim calcmode="lin" valueType="num">
                                      <p:cBhvr>
                                        <p:cTn id="2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fill="hold" nodeType="clickEffect">
                                  <p:stCondLst>
                                    <p:cond delay="0"/>
                                  </p:stCondLst>
                                  <p:childTnLst>
                                    <p:anim calcmode="discrete" valueType="str">
                                      <p:cBhvr>
                                        <p:cTn id="30" dur="1000" fill="hold"/>
                                        <p:tgtEl>
                                          <p:spTgt spid="3"/>
                                        </p:tgtEl>
                                        <p:attrNameLst>
                                          <p:attrName>style.visibility</p:attrName>
                                        </p:attrNameLst>
                                      </p:cBhvr>
                                      <p:tavLst>
                                        <p:tav tm="0">
                                          <p:val>
                                            <p:strVal val="hidden"/>
                                          </p:val>
                                        </p:tav>
                                        <p:tav tm="50000">
                                          <p:val>
                                            <p:strVal val="visible"/>
                                          </p:val>
                                        </p:tav>
                                      </p:tavLst>
                                    </p:anim>
                                  </p:childTnLst>
                                </p:cTn>
                              </p:par>
                              <p:par>
                                <p:cTn id="31" presetID="42"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5" presetClass="emph" presetSubtype="0" fill="hold" nodeType="clickEffect">
                                  <p:stCondLst>
                                    <p:cond delay="0"/>
                                  </p:stCondLst>
                                  <p:childTnLst>
                                    <p:anim calcmode="discrete" valueType="str">
                                      <p:cBhvr>
                                        <p:cTn id="43" dur="1000" fill="hold"/>
                                        <p:tgtEl>
                                          <p:spTgt spid="4"/>
                                        </p:tgtEl>
                                        <p:attrNameLst>
                                          <p:attrName>style.visibility</p:attrName>
                                        </p:attrNameLst>
                                      </p:cBhvr>
                                      <p:tavLst>
                                        <p:tav tm="0">
                                          <p:val>
                                            <p:strVal val="hidden"/>
                                          </p:val>
                                        </p:tav>
                                        <p:tav tm="50000">
                                          <p:val>
                                            <p:strVal val="visible"/>
                                          </p:val>
                                        </p:tav>
                                      </p:tavLst>
                                    </p:anim>
                                  </p:childTnLst>
                                </p:cTn>
                              </p:par>
                              <p:par>
                                <p:cTn id="44" presetID="42"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1000"/>
                                        <p:tgtEl>
                                          <p:spTgt spid="8"/>
                                        </p:tgtEl>
                                      </p:cBhvr>
                                    </p:animEffect>
                                    <p:anim calcmode="lin" valueType="num">
                                      <p:cBhvr>
                                        <p:cTn id="47" dur="1000" fill="hold"/>
                                        <p:tgtEl>
                                          <p:spTgt spid="8"/>
                                        </p:tgtEl>
                                        <p:attrNameLst>
                                          <p:attrName>ppt_x</p:attrName>
                                        </p:attrNameLst>
                                      </p:cBhvr>
                                      <p:tavLst>
                                        <p:tav tm="0">
                                          <p:val>
                                            <p:strVal val="#ppt_x"/>
                                          </p:val>
                                        </p:tav>
                                        <p:tav tm="100000">
                                          <p:val>
                                            <p:strVal val="#ppt_x"/>
                                          </p:val>
                                        </p:tav>
                                      </p:tavLst>
                                    </p:anim>
                                    <p:anim calcmode="lin" valueType="num">
                                      <p:cBhvr>
                                        <p:cTn id="4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5" presetClass="emph" presetSubtype="0" fill="hold" nodeType="clickEffect">
                                  <p:stCondLst>
                                    <p:cond delay="0"/>
                                  </p:stCondLst>
                                  <p:childTnLst>
                                    <p:anim calcmode="discrete" valueType="str">
                                      <p:cBhvr>
                                        <p:cTn id="56" dur="1000" fill="hold"/>
                                        <p:tgtEl>
                                          <p:spTgt spid="5"/>
                                        </p:tgtEl>
                                        <p:attrNameLst>
                                          <p:attrName>style.visibility</p:attrName>
                                        </p:attrNameLst>
                                      </p:cBhvr>
                                      <p:tavLst>
                                        <p:tav tm="0">
                                          <p:val>
                                            <p:strVal val="hidden"/>
                                          </p:val>
                                        </p:tav>
                                        <p:tav tm="50000">
                                          <p:val>
                                            <p:strVal val="visible"/>
                                          </p:val>
                                        </p:tav>
                                      </p:tavLst>
                                    </p:anim>
                                  </p:childTnLst>
                                </p:cTn>
                              </p:par>
                              <p:par>
                                <p:cTn id="57" presetID="42"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1000"/>
                                        <p:tgtEl>
                                          <p:spTgt spid="9"/>
                                        </p:tgtEl>
                                      </p:cBhvr>
                                    </p:animEffect>
                                    <p:anim calcmode="lin" valueType="num">
                                      <p:cBhvr>
                                        <p:cTn id="60" dur="1000" fill="hold"/>
                                        <p:tgtEl>
                                          <p:spTgt spid="9"/>
                                        </p:tgtEl>
                                        <p:attrNameLst>
                                          <p:attrName>ppt_x</p:attrName>
                                        </p:attrNameLst>
                                      </p:cBhvr>
                                      <p:tavLst>
                                        <p:tav tm="0">
                                          <p:val>
                                            <p:strVal val="#ppt_x"/>
                                          </p:val>
                                        </p:tav>
                                        <p:tav tm="100000">
                                          <p:val>
                                            <p:strVal val="#ppt_x"/>
                                          </p:val>
                                        </p:tav>
                                      </p:tavLst>
                                    </p:anim>
                                    <p:anim calcmode="lin" valueType="num">
                                      <p:cBhvr>
                                        <p:cTn id="6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5" presetClass="emph" presetSubtype="0" fill="hold" nodeType="clickEffect">
                                  <p:stCondLst>
                                    <p:cond delay="0"/>
                                  </p:stCondLst>
                                  <p:childTnLst>
                                    <p:anim calcmode="discrete" valueType="str">
                                      <p:cBhvr>
                                        <p:cTn id="69" dur="1000" fill="hold"/>
                                        <p:tgtEl>
                                          <p:spTgt spid="6"/>
                                        </p:tgtEl>
                                        <p:attrNameLst>
                                          <p:attrName>style.visibility</p:attrName>
                                        </p:attrNameLst>
                                      </p:cBhvr>
                                      <p:tavLst>
                                        <p:tav tm="0">
                                          <p:val>
                                            <p:strVal val="hidden"/>
                                          </p:val>
                                        </p:tav>
                                        <p:tav tm="50000">
                                          <p:val>
                                            <p:strVal val="visible"/>
                                          </p:val>
                                        </p:tav>
                                      </p:tavLst>
                                    </p:anim>
                                  </p:childTnLst>
                                </p:cTn>
                              </p:par>
                              <p:par>
                                <p:cTn id="70" presetID="42" presetClass="entr" presetSubtype="0" fill="hold"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1000"/>
                                        <p:tgtEl>
                                          <p:spTgt spid="10"/>
                                        </p:tgtEl>
                                      </p:cBhvr>
                                    </p:animEffect>
                                    <p:anim calcmode="lin" valueType="num">
                                      <p:cBhvr>
                                        <p:cTn id="73" dur="1000" fill="hold"/>
                                        <p:tgtEl>
                                          <p:spTgt spid="10"/>
                                        </p:tgtEl>
                                        <p:attrNameLst>
                                          <p:attrName>ppt_x</p:attrName>
                                        </p:attrNameLst>
                                      </p:cBhvr>
                                      <p:tavLst>
                                        <p:tav tm="0">
                                          <p:val>
                                            <p:strVal val="#ppt_x"/>
                                          </p:val>
                                        </p:tav>
                                        <p:tav tm="100000">
                                          <p:val>
                                            <p:strVal val="#ppt_x"/>
                                          </p:val>
                                        </p:tav>
                                      </p:tavLst>
                                    </p:anim>
                                    <p:anim calcmode="lin" valueType="num">
                                      <p:cBhvr>
                                        <p:cTn id="7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4363006" y="192896"/>
            <a:ext cx="348488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宽带市场格局与宽带服务产业</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sp>
        <p:nvSpPr>
          <p:cNvPr id="25" name="FLYING IMPRESSION FID FEIZHAO    qq:1964271550"/>
          <p:cNvSpPr>
            <a:spLocks noChangeArrowheads="1"/>
          </p:cNvSpPr>
          <p:nvPr/>
        </p:nvSpPr>
        <p:spPr bwMode="auto">
          <a:xfrm>
            <a:off x="1911985" y="2536190"/>
            <a:ext cx="3144520" cy="2196465"/>
          </a:xfrm>
          <a:prstGeom prst="rect">
            <a:avLst/>
          </a:prstGeom>
          <a:noFill/>
          <a:ln>
            <a:solidFill>
              <a:srgbClr val="364555"/>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6" name="FLYING IMPRESSION FID FEIZHAO    qq:1964271550"/>
          <p:cNvSpPr>
            <a:spLocks noChangeArrowheads="1"/>
          </p:cNvSpPr>
          <p:nvPr/>
        </p:nvSpPr>
        <p:spPr bwMode="auto">
          <a:xfrm>
            <a:off x="1911985" y="4192270"/>
            <a:ext cx="3143885" cy="540385"/>
          </a:xfrm>
          <a:prstGeom prst="rect">
            <a:avLst/>
          </a:prstGeom>
          <a:solidFill>
            <a:srgbClr val="364555"/>
          </a:solidFill>
          <a:ln>
            <a:solidFill>
              <a:srgbClr val="364555"/>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8" name="FLYING IMPRESSION FID FEIZHAO    qq:1964271550"/>
          <p:cNvSpPr>
            <a:spLocks noChangeArrowheads="1"/>
          </p:cNvSpPr>
          <p:nvPr/>
        </p:nvSpPr>
        <p:spPr bwMode="auto">
          <a:xfrm>
            <a:off x="6510020" y="2536190"/>
            <a:ext cx="3142615" cy="2196465"/>
          </a:xfrm>
          <a:prstGeom prst="rect">
            <a:avLst/>
          </a:prstGeom>
          <a:noFill/>
          <a:ln>
            <a:solidFill>
              <a:srgbClr val="EB5F56"/>
            </a:solidFill>
          </a:ln>
        </p:spPr>
        <p:txBody>
          <a:bodyPr vert="horz" wrap="square" lIns="91440" tIns="45720" rIns="91440" bIns="45720" numCol="1" anchor="t" anchorCtr="0" compatLnSpc="1"/>
          <a:lstStyle/>
          <a:p>
            <a:endParaRPr lang="zh-CN" altLang="en-US" dirty="0">
              <a:solidFill>
                <a:schemeClr val="tx1">
                  <a:lumMod val="65000"/>
                  <a:lumOff val="35000"/>
                </a:schemeClr>
              </a:solidFill>
            </a:endParaRPr>
          </a:p>
        </p:txBody>
      </p:sp>
      <p:sp>
        <p:nvSpPr>
          <p:cNvPr id="29" name="FLYING IMPRESSION FID FEIZHAO    qq:1964271550"/>
          <p:cNvSpPr>
            <a:spLocks noChangeArrowheads="1"/>
          </p:cNvSpPr>
          <p:nvPr/>
        </p:nvSpPr>
        <p:spPr bwMode="auto">
          <a:xfrm>
            <a:off x="6510020" y="2536190"/>
            <a:ext cx="3142615" cy="540385"/>
          </a:xfrm>
          <a:prstGeom prst="rect">
            <a:avLst/>
          </a:prstGeom>
          <a:solidFill>
            <a:srgbClr val="EB5F56"/>
          </a:solidFill>
          <a:ln>
            <a:solidFill>
              <a:srgbClr val="EB5F56"/>
            </a:solid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1" name="FLYING IMPRESSION FID FEIZHAO    qq:1964271550"/>
          <p:cNvSpPr txBox="1"/>
          <p:nvPr/>
        </p:nvSpPr>
        <p:spPr>
          <a:xfrm>
            <a:off x="2563495" y="4279900"/>
            <a:ext cx="1725295" cy="368300"/>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市场竞争混乱</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FLYING IMPRESSION FID FEIZHAO    qq:1964271550"/>
          <p:cNvSpPr txBox="1"/>
          <p:nvPr/>
        </p:nvSpPr>
        <p:spPr>
          <a:xfrm>
            <a:off x="1980565" y="2623185"/>
            <a:ext cx="3181350" cy="1489075"/>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随着主流运营商皆开始全业务运营，家庭宽带服务领域存在同质化竞争的现象，竞争手段以融合套餐和价格为主，长此以往只会搅乱市场导致持续“失血”；</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0" name="FLYING IMPRESSION FID FEIZHAO    qq:1964271550"/>
          <p:cNvSpPr txBox="1"/>
          <p:nvPr/>
        </p:nvSpPr>
        <p:spPr>
          <a:xfrm>
            <a:off x="7303770" y="2623185"/>
            <a:ext cx="1725295" cy="368300"/>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宽带存量市场</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1" name="FLYING IMPRESSION FID FEIZHAO    qq:1964271550"/>
          <p:cNvSpPr txBox="1"/>
          <p:nvPr/>
        </p:nvSpPr>
        <p:spPr>
          <a:xfrm>
            <a:off x="6616700" y="3159125"/>
            <a:ext cx="2929255" cy="1489075"/>
          </a:xfrm>
          <a:prstGeom prst="rect">
            <a:avLst/>
          </a:prstGeom>
          <a:noFill/>
        </p:spPr>
        <p:txBody>
          <a:bodyPr wrap="square" rtlCol="0">
            <a:spAutoFit/>
          </a:bodyPr>
          <a:lstStyle/>
          <a:p>
            <a:pPr algn="ctr">
              <a:lnSpc>
                <a:spcPct val="130000"/>
              </a:lnSpc>
            </a:pPr>
            <a:r>
              <a:rPr lang="en-US" altLang="zh-CN" sz="1400" dirty="0">
                <a:solidFill>
                  <a:schemeClr val="bg2">
                    <a:lumMod val="25000"/>
                  </a:schemeClr>
                </a:solidFill>
                <a:latin typeface="微软雅黑" panose="020B0503020204020204" pitchFamily="34" charset="-122"/>
                <a:ea typeface="微软雅黑" panose="020B0503020204020204" pitchFamily="34" charset="-122"/>
              </a:rPr>
              <a:t>中国的宽带产业发展在全球居于领先地位，家庭渗透率达到了85%，到年底预计将达到90%左右。在家庭宽带服务逐渐成为一个存量市场的今天，运营商下一步怎么去做</a:t>
            </a:r>
            <a:endParaRPr lang="en-US" altLang="zh-CN" sz="1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500" fill="hold"/>
                                        <p:tgtEl>
                                          <p:spTgt spid="33"/>
                                        </p:tgtEl>
                                        <p:attrNameLst>
                                          <p:attrName>ppt_w</p:attrName>
                                        </p:attrNameLst>
                                      </p:cBhvr>
                                      <p:tavLst>
                                        <p:tav tm="0">
                                          <p:val>
                                            <p:fltVal val="0"/>
                                          </p:val>
                                        </p:tav>
                                        <p:tav tm="100000">
                                          <p:val>
                                            <p:strVal val="#ppt_w"/>
                                          </p:val>
                                        </p:tav>
                                      </p:tavLst>
                                    </p:anim>
                                    <p:anim calcmode="lin" valueType="num">
                                      <p:cBhvr>
                                        <p:cTn id="23" dur="500" fill="hold"/>
                                        <p:tgtEl>
                                          <p:spTgt spid="33"/>
                                        </p:tgtEl>
                                        <p:attrNameLst>
                                          <p:attrName>ppt_h</p:attrName>
                                        </p:attrNameLst>
                                      </p:cBhvr>
                                      <p:tavLst>
                                        <p:tav tm="0">
                                          <p:val>
                                            <p:fltVal val="0"/>
                                          </p:val>
                                        </p:tav>
                                        <p:tav tm="100000">
                                          <p:val>
                                            <p:strVal val="#ppt_h"/>
                                          </p:val>
                                        </p:tav>
                                      </p:tavLst>
                                    </p:anim>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p:cTn id="39" dur="500" fill="hold"/>
                                        <p:tgtEl>
                                          <p:spTgt spid="50"/>
                                        </p:tgtEl>
                                        <p:attrNameLst>
                                          <p:attrName>ppt_w</p:attrName>
                                        </p:attrNameLst>
                                      </p:cBhvr>
                                      <p:tavLst>
                                        <p:tav tm="0">
                                          <p:val>
                                            <p:fltVal val="0"/>
                                          </p:val>
                                        </p:tav>
                                        <p:tav tm="100000">
                                          <p:val>
                                            <p:strVal val="#ppt_w"/>
                                          </p:val>
                                        </p:tav>
                                      </p:tavLst>
                                    </p:anim>
                                    <p:anim calcmode="lin" valueType="num">
                                      <p:cBhvr>
                                        <p:cTn id="40" dur="500" fill="hold"/>
                                        <p:tgtEl>
                                          <p:spTgt spid="50"/>
                                        </p:tgtEl>
                                        <p:attrNameLst>
                                          <p:attrName>ppt_h</p:attrName>
                                        </p:attrNameLst>
                                      </p:cBhvr>
                                      <p:tavLst>
                                        <p:tav tm="0">
                                          <p:val>
                                            <p:fltVal val="0"/>
                                          </p:val>
                                        </p:tav>
                                        <p:tav tm="100000">
                                          <p:val>
                                            <p:strVal val="#ppt_h"/>
                                          </p:val>
                                        </p:tav>
                                      </p:tavLst>
                                    </p:anim>
                                    <p:animEffect transition="in" filter="fade">
                                      <p:cBhvr>
                                        <p:cTn id="41" dur="500"/>
                                        <p:tgtEl>
                                          <p:spTgt spid="5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 calcmode="lin" valueType="num">
                                      <p:cBhvr>
                                        <p:cTn id="44" dur="500" fill="hold"/>
                                        <p:tgtEl>
                                          <p:spTgt spid="51"/>
                                        </p:tgtEl>
                                        <p:attrNameLst>
                                          <p:attrName>ppt_w</p:attrName>
                                        </p:attrNameLst>
                                      </p:cBhvr>
                                      <p:tavLst>
                                        <p:tav tm="0">
                                          <p:val>
                                            <p:fltVal val="0"/>
                                          </p:val>
                                        </p:tav>
                                        <p:tav tm="100000">
                                          <p:val>
                                            <p:strVal val="#ppt_w"/>
                                          </p:val>
                                        </p:tav>
                                      </p:tavLst>
                                    </p:anim>
                                    <p:anim calcmode="lin" valueType="num">
                                      <p:cBhvr>
                                        <p:cTn id="45" dur="500" fill="hold"/>
                                        <p:tgtEl>
                                          <p:spTgt spid="51"/>
                                        </p:tgtEl>
                                        <p:attrNameLst>
                                          <p:attrName>ppt_h</p:attrName>
                                        </p:attrNameLst>
                                      </p:cBhvr>
                                      <p:tavLst>
                                        <p:tav tm="0">
                                          <p:val>
                                            <p:fltVal val="0"/>
                                          </p:val>
                                        </p:tav>
                                        <p:tav tm="100000">
                                          <p:val>
                                            <p:strVal val="#ppt_h"/>
                                          </p:val>
                                        </p:tav>
                                      </p:tavLst>
                                    </p:anim>
                                    <p:animEffect transition="in" filter="fade">
                                      <p:cBhvr>
                                        <p:cTn id="4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26" grpId="0" bldLvl="0" animBg="1"/>
      <p:bldP spid="28" grpId="0" bldLvl="0" animBg="1"/>
      <p:bldP spid="29" grpId="0" bldLvl="0" animBg="1"/>
      <p:bldP spid="31" grpId="0"/>
      <p:bldP spid="33" grpId="0"/>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3" name="FLYING IMPRESSION FID FEIZHAO    qq:1964271550"/>
          <p:cNvSpPr/>
          <p:nvPr/>
        </p:nvSpPr>
        <p:spPr bwMode="auto">
          <a:xfrm flipV="1">
            <a:off x="-2" y="5573201"/>
            <a:ext cx="1254035"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2" name="FLYING IMPRESSION FID FEIZHAO    qq:1964271550"/>
          <p:cNvSpPr/>
          <p:nvPr/>
        </p:nvSpPr>
        <p:spPr bwMode="auto">
          <a:xfrm flipV="1">
            <a:off x="-2" y="4180860"/>
            <a:ext cx="1254035"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3" name="FLYING IMPRESSION FID FEIZHAO    qq:1964271550"/>
          <p:cNvSpPr/>
          <p:nvPr/>
        </p:nvSpPr>
        <p:spPr bwMode="auto">
          <a:xfrm flipV="1">
            <a:off x="-2" y="2786598"/>
            <a:ext cx="1254035"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4" name="FLYING IMPRESSION FID FEIZHAO    qq:1964271550"/>
          <p:cNvSpPr/>
          <p:nvPr/>
        </p:nvSpPr>
        <p:spPr bwMode="auto">
          <a:xfrm flipV="1">
            <a:off x="-2" y="1392337"/>
            <a:ext cx="1254035"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5" name="FLYING IMPRESSION FID FEIZHAO    qq:1964271550"/>
          <p:cNvSpPr/>
          <p:nvPr/>
        </p:nvSpPr>
        <p:spPr bwMode="auto">
          <a:xfrm flipV="1">
            <a:off x="-2" y="0"/>
            <a:ext cx="1254035"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6" name="FLYING IMPRESSION FID FEIZHAO    qq:1964271550"/>
          <p:cNvSpPr/>
          <p:nvPr/>
        </p:nvSpPr>
        <p:spPr bwMode="auto">
          <a:xfrm flipV="1">
            <a:off x="11826240" y="5573201"/>
            <a:ext cx="365760"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FLYING IMPRESSION FID FEIZHAO    qq:1964271550"/>
          <p:cNvSpPr/>
          <p:nvPr/>
        </p:nvSpPr>
        <p:spPr bwMode="auto">
          <a:xfrm flipV="1">
            <a:off x="11826240" y="4180860"/>
            <a:ext cx="365760"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8" name="FLYING IMPRESSION FID FEIZHAO    qq:1964271550"/>
          <p:cNvSpPr/>
          <p:nvPr/>
        </p:nvSpPr>
        <p:spPr bwMode="auto">
          <a:xfrm flipV="1">
            <a:off x="11826240" y="2786598"/>
            <a:ext cx="365760"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FLYING IMPRESSION FID FEIZHAO    qq:1964271550"/>
          <p:cNvSpPr/>
          <p:nvPr/>
        </p:nvSpPr>
        <p:spPr bwMode="auto">
          <a:xfrm flipV="1">
            <a:off x="11826240" y="1392337"/>
            <a:ext cx="365760"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FLYING IMPRESSION FID FEIZHAO    qq:1964271550"/>
          <p:cNvSpPr/>
          <p:nvPr/>
        </p:nvSpPr>
        <p:spPr bwMode="auto">
          <a:xfrm flipV="1">
            <a:off x="11826240" y="0"/>
            <a:ext cx="365760"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1" name="FLYING IMPRESSION FID FEIZHAO    qq:1964271550"/>
          <p:cNvSpPr txBox="1"/>
          <p:nvPr/>
        </p:nvSpPr>
        <p:spPr>
          <a:xfrm>
            <a:off x="3105973" y="2598003"/>
            <a:ext cx="2621280"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dirty="0">
                <a:solidFill>
                  <a:srgbClr val="FCB030"/>
                </a:solidFill>
                <a:latin typeface="微软雅黑" panose="020B0503020204020204" pitchFamily="34" charset="-122"/>
                <a:ea typeface="微软雅黑" panose="020B0503020204020204" pitchFamily="34" charset="-122"/>
                <a:sym typeface="+mn-ea"/>
              </a:rPr>
              <a:t>实践方案</a:t>
            </a:r>
            <a:endParaRPr kumimoji="0" lang="zh-CN" altLang="en-US" sz="4800" b="0" i="0" u="none" strike="noStrike" kern="1200" cap="none" spc="0" normalizeH="0" baseline="0" noProof="0" dirty="0">
              <a:ln>
                <a:noFill/>
              </a:ln>
              <a:solidFill>
                <a:srgbClr val="FCB030"/>
              </a:solidFill>
              <a:effectLst/>
              <a:uLnTx/>
              <a:uFillTx/>
              <a:latin typeface="微软雅黑" panose="020B0503020204020204" pitchFamily="34" charset="-122"/>
              <a:ea typeface="微软雅黑" panose="020B0503020204020204" pitchFamily="34" charset="-122"/>
              <a:cs typeface="+mn-cs"/>
            </a:endParaRPr>
          </a:p>
        </p:txBody>
      </p:sp>
      <p:sp>
        <p:nvSpPr>
          <p:cNvPr id="52" name="FLYING IMPRESSION FID FEIZHAO    qq:1964271550"/>
          <p:cNvSpPr/>
          <p:nvPr/>
        </p:nvSpPr>
        <p:spPr>
          <a:xfrm>
            <a:off x="3105973" y="3485488"/>
            <a:ext cx="4754880" cy="829945"/>
          </a:xfrm>
          <a:prstGeom prst="rect">
            <a:avLst/>
          </a:prstGeom>
          <a:solidFill>
            <a:srgbClr val="FCB030"/>
          </a:solidFill>
        </p:spPr>
        <p:txBody>
          <a:bodyPr wrap="none">
            <a:spAutoFit/>
          </a:bodyPr>
          <a:lstStyle/>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家庭网络拓扑管理可视、</a:t>
            </a:r>
            <a:r>
              <a:rPr lang="zh-CN" altLang="en-US" sz="2400" dirty="0">
                <a:solidFill>
                  <a:schemeClr val="bg1"/>
                </a:solidFill>
                <a:latin typeface="微软雅黑" panose="020B0503020204020204" pitchFamily="34" charset="-122"/>
                <a:ea typeface="微软雅黑" panose="020B0503020204020204" pitchFamily="34" charset="-122"/>
                <a:sym typeface="+mn-ea"/>
              </a:rPr>
              <a:t>可回溯</a:t>
            </a:r>
            <a:r>
              <a:rPr lang="zh-CN" altLang="en-US" sz="2400" dirty="0">
                <a:solidFill>
                  <a:schemeClr val="bg1"/>
                </a:solidFill>
                <a:latin typeface="微软雅黑" panose="020B0503020204020204" pitchFamily="34" charset="-122"/>
                <a:ea typeface="微软雅黑" panose="020B0503020204020204" pitchFamily="34" charset="-122"/>
                <a:sym typeface="+mn-ea"/>
              </a:rPr>
              <a:t>，</a:t>
            </a:r>
            <a:endParaRPr lang="zh-CN" altLang="en-US" sz="2400" dirty="0">
              <a:solidFill>
                <a:schemeClr val="bg1"/>
              </a:solidFill>
              <a:latin typeface="微软雅黑" panose="020B0503020204020204" pitchFamily="34" charset="-122"/>
              <a:ea typeface="微软雅黑" panose="020B0503020204020204" pitchFamily="34" charset="-122"/>
            </a:endParaRPr>
          </a:p>
          <a:p>
            <a:pPr algn="l">
              <a:spcBef>
                <a:spcPct val="0"/>
              </a:spcBef>
            </a:pPr>
            <a:r>
              <a:rPr lang="zh-CN" altLang="en-US" sz="2400" dirty="0">
                <a:solidFill>
                  <a:schemeClr val="bg1"/>
                </a:solidFill>
                <a:latin typeface="微软雅黑" panose="020B0503020204020204" pitchFamily="34" charset="-122"/>
                <a:ea typeface="微软雅黑" panose="020B0503020204020204" pitchFamily="34" charset="-122"/>
                <a:sym typeface="+mn-ea"/>
              </a:rPr>
              <a:t>以质差家庭分析为向导</a:t>
            </a:r>
            <a:endParaRPr kumimoji="0" lang="zh-CN" altLang="en-US" sz="24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sp>
        <p:nvSpPr>
          <p:cNvPr id="38" name="FLYING IMPRESSION FID FEIZHAO    qq:1964271550"/>
          <p:cNvSpPr txBox="1"/>
          <p:nvPr/>
        </p:nvSpPr>
        <p:spPr>
          <a:xfrm>
            <a:off x="3263186" y="192896"/>
            <a:ext cx="5684520" cy="398780"/>
          </a:xfrm>
          <a:prstGeom prst="rect">
            <a:avLst/>
          </a:prstGeom>
          <a:noFill/>
        </p:spPr>
        <p:txBody>
          <a:bodyPr wrap="none" rtlCol="0">
            <a:spAutoFit/>
          </a:bodyPr>
          <a:lstStyle/>
          <a:p>
            <a:pPr algn="ctr"/>
            <a:r>
              <a:rPr lang="zh-CN" altLang="en-US" sz="2000" b="1" dirty="0">
                <a:solidFill>
                  <a:srgbClr val="364555"/>
                </a:solidFill>
                <a:latin typeface="微软雅黑" panose="020B0503020204020204" pitchFamily="34" charset="-122"/>
                <a:ea typeface="微软雅黑" panose="020B0503020204020204" pitchFamily="34" charset="-122"/>
              </a:rPr>
              <a:t>传统网络映射的家庭网络拓扑与</a:t>
            </a:r>
            <a:r>
              <a:rPr lang="en-US" altLang="zh-CN" sz="2000" b="1" dirty="0">
                <a:solidFill>
                  <a:srgbClr val="364555"/>
                </a:solidFill>
                <a:latin typeface="微软雅黑" panose="020B0503020204020204" pitchFamily="34" charset="-122"/>
                <a:ea typeface="微软雅黑" panose="020B0503020204020204" pitchFamily="34" charset="-122"/>
              </a:rPr>
              <a:t>Wi-Fi</a:t>
            </a:r>
            <a:r>
              <a:rPr lang="zh-CN" altLang="en-US" sz="2000" b="1" dirty="0">
                <a:solidFill>
                  <a:srgbClr val="364555"/>
                </a:solidFill>
                <a:latin typeface="微软雅黑" panose="020B0503020204020204" pitchFamily="34" charset="-122"/>
                <a:ea typeface="微软雅黑" panose="020B0503020204020204" pitchFamily="34" charset="-122"/>
              </a:rPr>
              <a:t>的管理界面</a:t>
            </a:r>
            <a:endParaRPr lang="zh-CN" altLang="en-US" sz="2000" b="1" dirty="0">
              <a:solidFill>
                <a:srgbClr val="364555"/>
              </a:solidFill>
              <a:latin typeface="微软雅黑" panose="020B0503020204020204" pitchFamily="34" charset="-122"/>
              <a:ea typeface="微软雅黑" panose="020B0503020204020204" pitchFamily="34" charset="-122"/>
            </a:endParaRPr>
          </a:p>
        </p:txBody>
      </p:sp>
      <p:cxnSp>
        <p:nvCxnSpPr>
          <p:cNvPr id="40" name="FLYING IMPRESSION FID FEIZHAO    qq:1964271550"/>
          <p:cNvCxnSpPr/>
          <p:nvPr/>
        </p:nvCxnSpPr>
        <p:spPr>
          <a:xfrm>
            <a:off x="5987601" y="829991"/>
            <a:ext cx="235688" cy="0"/>
          </a:xfrm>
          <a:prstGeom prst="line">
            <a:avLst/>
          </a:prstGeom>
          <a:ln w="28575" cap="rnd">
            <a:solidFill>
              <a:srgbClr val="EB5F56"/>
            </a:solidFill>
          </a:ln>
        </p:spPr>
        <p:style>
          <a:lnRef idx="1">
            <a:schemeClr val="accent1"/>
          </a:lnRef>
          <a:fillRef idx="0">
            <a:schemeClr val="accent1"/>
          </a:fillRef>
          <a:effectRef idx="0">
            <a:schemeClr val="accent1"/>
          </a:effectRef>
          <a:fontRef idx="minor">
            <a:schemeClr val="tx1"/>
          </a:fontRef>
        </p:style>
      </p:cxnSp>
      <p:grpSp>
        <p:nvGrpSpPr>
          <p:cNvPr id="15" name="FLYING IMPRESSION FID FEIZHAO    qq:1964271550"/>
          <p:cNvGrpSpPr/>
          <p:nvPr/>
        </p:nvGrpSpPr>
        <p:grpSpPr>
          <a:xfrm>
            <a:off x="433633" y="641437"/>
            <a:ext cx="6918983" cy="4472097"/>
            <a:chOff x="-3733388" y="719528"/>
            <a:chExt cx="8707199" cy="5627914"/>
          </a:xfrm>
        </p:grpSpPr>
        <p:pic>
          <p:nvPicPr>
            <p:cNvPr id="16" name="FLYING IMPRESSION FID FEIZHAO    qq:1964271550"/>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17" name="FLYING IMPRESSION FID FEIZHAO    qq:19642715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337" y="1661538"/>
              <a:ext cx="5973450" cy="398230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grpSp>
        <p:nvGrpSpPr>
          <p:cNvPr id="18" name="组合 17"/>
          <p:cNvGrpSpPr/>
          <p:nvPr/>
        </p:nvGrpSpPr>
        <p:grpSpPr>
          <a:xfrm>
            <a:off x="7000002" y="2827876"/>
            <a:ext cx="4788525" cy="3095072"/>
            <a:chOff x="-3733388" y="719528"/>
            <a:chExt cx="8707199" cy="5627914"/>
          </a:xfrm>
        </p:grpSpPr>
        <p:pic>
          <p:nvPicPr>
            <p:cNvPr id="19" name="FLYING IMPRESSION FID FEIZHAO    qq:1964271550"/>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25" name="FLYING IMPRESSION FID FEIZHAO    qq:19642715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0336" y="1668967"/>
              <a:ext cx="5973449" cy="396744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sp>
        <p:nvSpPr>
          <p:cNvPr id="26" name="FLYING IMPRESSION FID FEIZHAO    qq:1964271550"/>
          <p:cNvSpPr txBox="1"/>
          <p:nvPr/>
        </p:nvSpPr>
        <p:spPr>
          <a:xfrm>
            <a:off x="1159107" y="5051067"/>
            <a:ext cx="1733670" cy="460375"/>
          </a:xfrm>
          <a:prstGeom prst="rect">
            <a:avLst/>
          </a:prstGeom>
          <a:noFill/>
          <a:effectLst/>
        </p:spPr>
        <p:txBody>
          <a:bodyPr wrap="square" rtlCol="0">
            <a:spAutoFit/>
          </a:bodyPr>
          <a:lstStyle/>
          <a:p>
            <a:r>
              <a:rPr lang="zh-CN" altLang="en-US" sz="2400" dirty="0">
                <a:solidFill>
                  <a:srgbClr val="33C3AB"/>
                </a:solidFill>
                <a:latin typeface="微软雅黑" panose="020B0503020204020204" pitchFamily="34" charset="-122"/>
                <a:ea typeface="微软雅黑" panose="020B0503020204020204" pitchFamily="34" charset="-122"/>
              </a:rPr>
              <a:t>网络映射</a:t>
            </a:r>
            <a:endParaRPr lang="zh-CN" altLang="en-US" sz="2400" dirty="0">
              <a:solidFill>
                <a:srgbClr val="33C3AB"/>
              </a:solidFill>
              <a:latin typeface="微软雅黑" panose="020B0503020204020204" pitchFamily="34" charset="-122"/>
              <a:ea typeface="微软雅黑" panose="020B0503020204020204" pitchFamily="34" charset="-122"/>
            </a:endParaRPr>
          </a:p>
        </p:txBody>
      </p:sp>
      <p:sp>
        <p:nvSpPr>
          <p:cNvPr id="27" name="FLYING IMPRESSION FID FEIZHAO    qq:1964271550"/>
          <p:cNvSpPr txBox="1"/>
          <p:nvPr/>
        </p:nvSpPr>
        <p:spPr>
          <a:xfrm>
            <a:off x="1159107" y="5455565"/>
            <a:ext cx="5279400" cy="570865"/>
          </a:xfrm>
          <a:prstGeom prst="rect">
            <a:avLst/>
          </a:prstGeom>
          <a:noFill/>
          <a:effectLst/>
        </p:spPr>
        <p:txBody>
          <a:bodyPr wrap="square" rtlCol="0">
            <a:spAutoFit/>
          </a:bodyPr>
          <a:lstStyle/>
          <a:p>
            <a:pPr>
              <a:lnSpc>
                <a:spcPct val="130000"/>
              </a:lnSpc>
            </a:pPr>
            <a:r>
              <a:rPr lang="en-US" altLang="zh-CN" sz="1200" dirty="0">
                <a:solidFill>
                  <a:schemeClr val="bg2">
                    <a:lumMod val="25000"/>
                  </a:schemeClr>
                </a:solidFill>
                <a:latin typeface="微软雅黑" panose="020B0503020204020204" pitchFamily="34" charset="-122"/>
                <a:ea typeface="微软雅黑" panose="020B0503020204020204" pitchFamily="34" charset="-122"/>
              </a:rPr>
              <a:t>Windows</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操作系统出于对网络磁盘资源的管理，对网络映射做了拓扑可视化的处理，同样这种思路也适用与电信运营商用来管理家庭网络的诊断管理</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28" name="FLYING IMPRESSION FID FEIZHAO    qq:1964271550"/>
          <p:cNvSpPr txBox="1"/>
          <p:nvPr/>
        </p:nvSpPr>
        <p:spPr>
          <a:xfrm>
            <a:off x="7235190" y="1774825"/>
            <a:ext cx="2273935" cy="460375"/>
          </a:xfrm>
          <a:prstGeom prst="rect">
            <a:avLst/>
          </a:prstGeom>
          <a:noFill/>
          <a:effectLst/>
        </p:spPr>
        <p:txBody>
          <a:bodyPr wrap="square" rtlCol="0">
            <a:spAutoFit/>
          </a:bodyPr>
          <a:lstStyle/>
          <a:p>
            <a:r>
              <a:rPr lang="en-US" altLang="zh-CN" sz="2400" dirty="0">
                <a:solidFill>
                  <a:srgbClr val="364555"/>
                </a:solidFill>
                <a:latin typeface="微软雅黑" panose="020B0503020204020204" pitchFamily="34" charset="-122"/>
                <a:ea typeface="微软雅黑" panose="020B0503020204020204" pitchFamily="34" charset="-122"/>
              </a:rPr>
              <a:t>Wi-Fi</a:t>
            </a:r>
            <a:r>
              <a:rPr lang="zh-CN" altLang="en-US" sz="2400" dirty="0">
                <a:solidFill>
                  <a:srgbClr val="364555"/>
                </a:solidFill>
                <a:latin typeface="微软雅黑" panose="020B0503020204020204" pitchFamily="34" charset="-122"/>
                <a:ea typeface="微软雅黑" panose="020B0503020204020204" pitchFamily="34" charset="-122"/>
              </a:rPr>
              <a:t>管控界面</a:t>
            </a:r>
            <a:endParaRPr lang="zh-CN" altLang="en-US" sz="2400" dirty="0">
              <a:solidFill>
                <a:srgbClr val="364555"/>
              </a:solidFill>
              <a:latin typeface="微软雅黑" panose="020B0503020204020204" pitchFamily="34" charset="-122"/>
              <a:ea typeface="微软雅黑" panose="020B0503020204020204" pitchFamily="34" charset="-122"/>
            </a:endParaRPr>
          </a:p>
        </p:txBody>
      </p:sp>
      <p:sp>
        <p:nvSpPr>
          <p:cNvPr id="29" name="FLYING IMPRESSION FID FEIZHAO    qq:1964271550"/>
          <p:cNvSpPr txBox="1"/>
          <p:nvPr/>
        </p:nvSpPr>
        <p:spPr>
          <a:xfrm>
            <a:off x="7235291" y="2179495"/>
            <a:ext cx="3842284" cy="1050290"/>
          </a:xfrm>
          <a:prstGeom prst="rect">
            <a:avLst/>
          </a:prstGeom>
          <a:noFill/>
          <a:effectLst/>
        </p:spPr>
        <p:txBody>
          <a:bodyPr wrap="square" rtlCol="0">
            <a:spAutoFit/>
          </a:bodyPr>
          <a:lstStyle/>
          <a:p>
            <a:pPr>
              <a:lnSpc>
                <a:spcPct val="13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登入</a:t>
            </a:r>
            <a:r>
              <a:rPr lang="en-US" altLang="zh-CN" sz="1200" dirty="0">
                <a:solidFill>
                  <a:schemeClr val="bg2">
                    <a:lumMod val="25000"/>
                  </a:schemeClr>
                </a:solidFill>
                <a:latin typeface="微软雅黑" panose="020B0503020204020204" pitchFamily="34" charset="-122"/>
                <a:ea typeface="微软雅黑" panose="020B0503020204020204" pitchFamily="34" charset="-122"/>
              </a:rPr>
              <a:t>192.168.0.1</a:t>
            </a:r>
            <a:r>
              <a:rPr lang="zh-CN" altLang="en-US" sz="1200" dirty="0">
                <a:solidFill>
                  <a:schemeClr val="bg2">
                    <a:lumMod val="25000"/>
                  </a:schemeClr>
                </a:solidFill>
                <a:latin typeface="微软雅黑" panose="020B0503020204020204" pitchFamily="34" charset="-122"/>
                <a:ea typeface="微软雅黑" panose="020B0503020204020204" pitchFamily="34" charset="-122"/>
              </a:rPr>
              <a:t>获取到列表式的网络设备流量列表，以及设备的自身信息，如何将这些信息与左图结合起来一起绘制成一幅网络拓扑结构的视图是客服中心迫切需要的</a:t>
            </a:r>
            <a:endParaRPr lang="zh-CN" altLang="en-US" sz="12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0" name="FLYING IMPRESSION FID FEIZHAO    qq:1964271550"/>
          <p:cNvSpPr/>
          <p:nvPr/>
        </p:nvSpPr>
        <p:spPr bwMode="auto">
          <a:xfrm>
            <a:off x="12003248" y="0"/>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LYING IMPRESSION FID FEIZHAO    qq:1964271550"/>
          <p:cNvSpPr/>
          <p:nvPr/>
        </p:nvSpPr>
        <p:spPr bwMode="auto">
          <a:xfrm>
            <a:off x="12003248" y="1392341"/>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LYING IMPRESSION FID FEIZHAO    qq:1964271550"/>
          <p:cNvSpPr/>
          <p:nvPr/>
        </p:nvSpPr>
        <p:spPr bwMode="auto">
          <a:xfrm>
            <a:off x="12003248" y="2786603"/>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LYING IMPRESSION FID FEIZHAO    qq:1964271550"/>
          <p:cNvSpPr/>
          <p:nvPr/>
        </p:nvSpPr>
        <p:spPr bwMode="auto">
          <a:xfrm>
            <a:off x="12003248" y="4180864"/>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LYING IMPRESSION FID FEIZHAO    qq:1964271550"/>
          <p:cNvSpPr/>
          <p:nvPr/>
        </p:nvSpPr>
        <p:spPr bwMode="auto">
          <a:xfrm>
            <a:off x="12003248" y="5575125"/>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LYING IMPRESSION FID FEIZHAO    qq:1964271550"/>
          <p:cNvSpPr/>
          <p:nvPr/>
        </p:nvSpPr>
        <p:spPr bwMode="auto">
          <a:xfrm flipV="1">
            <a:off x="0" y="5573204"/>
            <a:ext cx="188752" cy="1284795"/>
          </a:xfrm>
          <a:prstGeom prst="rect">
            <a:avLst/>
          </a:prstGeom>
          <a:solidFill>
            <a:srgbClr val="33C3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LYING IMPRESSION FID FEIZHAO    qq:1964271550"/>
          <p:cNvSpPr/>
          <p:nvPr/>
        </p:nvSpPr>
        <p:spPr bwMode="auto">
          <a:xfrm flipV="1">
            <a:off x="0" y="4180863"/>
            <a:ext cx="188752" cy="1284795"/>
          </a:xfrm>
          <a:prstGeom prst="rect">
            <a:avLst/>
          </a:prstGeom>
          <a:solidFill>
            <a:srgbClr val="FC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LYING IMPRESSION FID FEIZHAO    qq:1964271550"/>
          <p:cNvSpPr/>
          <p:nvPr/>
        </p:nvSpPr>
        <p:spPr bwMode="auto">
          <a:xfrm flipV="1">
            <a:off x="0" y="2786601"/>
            <a:ext cx="188752" cy="1284795"/>
          </a:xfrm>
          <a:prstGeom prst="rect">
            <a:avLst/>
          </a:prstGeom>
          <a:solidFill>
            <a:srgbClr val="EB5F5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LYING IMPRESSION FID FEIZHAO    qq:1964271550"/>
          <p:cNvSpPr/>
          <p:nvPr/>
        </p:nvSpPr>
        <p:spPr bwMode="auto">
          <a:xfrm flipV="1">
            <a:off x="0" y="1392340"/>
            <a:ext cx="188752" cy="1284795"/>
          </a:xfrm>
          <a:prstGeom prst="rect">
            <a:avLst/>
          </a:prstGeom>
          <a:solidFill>
            <a:srgbClr val="52C2D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LYING IMPRESSION FID FEIZHAO    qq:1964271550"/>
          <p:cNvSpPr/>
          <p:nvPr/>
        </p:nvSpPr>
        <p:spPr bwMode="auto">
          <a:xfrm flipV="1">
            <a:off x="0" y="0"/>
            <a:ext cx="188752" cy="1282874"/>
          </a:xfrm>
          <a:prstGeom prst="rect">
            <a:avLst/>
          </a:prstGeom>
          <a:solidFill>
            <a:srgbClr val="3645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aphicFrame>
        <p:nvGraphicFramePr>
          <p:cNvPr id="6" name="对象 5"/>
          <p:cNvGraphicFramePr/>
          <p:nvPr/>
        </p:nvGraphicFramePr>
        <p:xfrm>
          <a:off x="1461135" y="1390015"/>
          <a:ext cx="4746625" cy="3163570"/>
        </p:xfrm>
        <a:graphic>
          <a:graphicData uri="http://schemas.openxmlformats.org/presentationml/2006/ole">
            <mc:AlternateContent xmlns:mc="http://schemas.openxmlformats.org/markup-compatibility/2006">
              <mc:Choice xmlns:v="urn:schemas-microsoft-com:vml" Requires="v">
                <p:oleObj spid="_x0000_s7" name="" r:id="rId5" imgW="4695825" imgH="3086100" progId="Paint.Picture">
                  <p:embed/>
                </p:oleObj>
              </mc:Choice>
              <mc:Fallback>
                <p:oleObj name="" r:id="rId5" imgW="4695825" imgH="3086100" progId="Paint.Picture">
                  <p:embed/>
                  <p:pic>
                    <p:nvPicPr>
                      <p:cNvPr id="0" name="图片 6"/>
                      <p:cNvPicPr/>
                      <p:nvPr/>
                    </p:nvPicPr>
                    <p:blipFill>
                      <a:blip r:embed="rId6"/>
                      <a:stretch>
                        <a:fillRect/>
                      </a:stretch>
                    </p:blipFill>
                    <p:spPr>
                      <a:xfrm>
                        <a:off x="1461135" y="1390015"/>
                        <a:ext cx="4746625" cy="3163570"/>
                      </a:xfrm>
                      <a:prstGeom prst="rect">
                        <a:avLst/>
                      </a:prstGeom>
                    </p:spPr>
                  </p:pic>
                </p:oleObj>
              </mc:Fallback>
            </mc:AlternateContent>
          </a:graphicData>
        </a:graphic>
      </p:graphicFrame>
      <p:graphicFrame>
        <p:nvGraphicFramePr>
          <p:cNvPr id="9" name="对象 8"/>
          <p:cNvGraphicFramePr/>
          <p:nvPr/>
        </p:nvGraphicFramePr>
        <p:xfrm>
          <a:off x="7706995" y="3350260"/>
          <a:ext cx="3288665" cy="2192020"/>
        </p:xfrm>
        <a:graphic>
          <a:graphicData uri="http://schemas.openxmlformats.org/presentationml/2006/ole">
            <mc:AlternateContent xmlns:mc="http://schemas.openxmlformats.org/markup-compatibility/2006">
              <mc:Choice xmlns:v="urn:schemas-microsoft-com:vml" Requires="v">
                <p:oleObj spid="_x0000_s10" name="" r:id="rId7" imgW="3286125" imgH="2190750" progId="Paint.Picture">
                  <p:embed/>
                </p:oleObj>
              </mc:Choice>
              <mc:Fallback>
                <p:oleObj name="" r:id="rId7" imgW="3286125" imgH="2190750" progId="Paint.Picture">
                  <p:embed/>
                  <p:pic>
                    <p:nvPicPr>
                      <p:cNvPr id="0" name="图片 9"/>
                      <p:cNvPicPr/>
                      <p:nvPr/>
                    </p:nvPicPr>
                    <p:blipFill>
                      <a:blip r:embed="rId8"/>
                      <a:stretch>
                        <a:fillRect/>
                      </a:stretch>
                    </p:blipFill>
                    <p:spPr>
                      <a:xfrm>
                        <a:off x="7706995" y="3350260"/>
                        <a:ext cx="3288665" cy="2192020"/>
                      </a:xfrm>
                      <a:prstGeom prst="rect">
                        <a:avLst/>
                      </a:prstGeom>
                    </p:spPr>
                  </p:pic>
                </p:oleObj>
              </mc:Fallback>
            </mc:AlternateContent>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anim calcmode="lin" valueType="num">
                                      <p:cBhvr>
                                        <p:cTn id="17" dur="1000" fill="hold"/>
                                        <p:tgtEl>
                                          <p:spTgt spid="26"/>
                                        </p:tgtEl>
                                        <p:attrNameLst>
                                          <p:attrName>ppt_x</p:attrName>
                                        </p:attrNameLst>
                                      </p:cBhvr>
                                      <p:tavLst>
                                        <p:tav tm="0">
                                          <p:val>
                                            <p:strVal val="#ppt_x"/>
                                          </p:val>
                                        </p:tav>
                                        <p:tav tm="100000">
                                          <p:val>
                                            <p:strVal val="#ppt_x"/>
                                          </p:val>
                                        </p:tav>
                                      </p:tavLst>
                                    </p:anim>
                                    <p:anim calcmode="lin" valueType="num">
                                      <p:cBhvr>
                                        <p:cTn id="18" dur="1000" fill="hold"/>
                                        <p:tgtEl>
                                          <p:spTgt spid="2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528"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fltVal val="0"/>
                                          </p:val>
                                        </p:tav>
                                        <p:tav tm="100000">
                                          <p:val>
                                            <p:strVal val="#ppt_w"/>
                                          </p:val>
                                        </p:tav>
                                      </p:tavLst>
                                    </p:anim>
                                    <p:anim calcmode="lin" valueType="num">
                                      <p:cBhvr>
                                        <p:cTn id="29" dur="500" fill="hold"/>
                                        <p:tgtEl>
                                          <p:spTgt spid="18"/>
                                        </p:tgtEl>
                                        <p:attrNameLst>
                                          <p:attrName>ppt_h</p:attrName>
                                        </p:attrNameLst>
                                      </p:cBhvr>
                                      <p:tavLst>
                                        <p:tav tm="0">
                                          <p:val>
                                            <p:fltVal val="0"/>
                                          </p:val>
                                        </p:tav>
                                        <p:tav tm="100000">
                                          <p:val>
                                            <p:strVal val="#ppt_h"/>
                                          </p:val>
                                        </p:tav>
                                      </p:tavLst>
                                    </p:anim>
                                    <p:animEffect transition="in" filter="fade">
                                      <p:cBhvr>
                                        <p:cTn id="30" dur="500"/>
                                        <p:tgtEl>
                                          <p:spTgt spid="18"/>
                                        </p:tgtEl>
                                      </p:cBhvr>
                                    </p:animEffect>
                                    <p:anim calcmode="lin" valueType="num">
                                      <p:cBhvr>
                                        <p:cTn id="31" dur="500" fill="hold"/>
                                        <p:tgtEl>
                                          <p:spTgt spid="18"/>
                                        </p:tgtEl>
                                        <p:attrNameLst>
                                          <p:attrName>ppt_x</p:attrName>
                                        </p:attrNameLst>
                                      </p:cBhvr>
                                      <p:tavLst>
                                        <p:tav tm="0">
                                          <p:val>
                                            <p:fltVal val="0.5"/>
                                          </p:val>
                                        </p:tav>
                                        <p:tav tm="100000">
                                          <p:val>
                                            <p:strVal val="#ppt_x"/>
                                          </p:val>
                                        </p:tav>
                                      </p:tavLst>
                                    </p:anim>
                                    <p:anim calcmode="lin" valueType="num">
                                      <p:cBhvr>
                                        <p:cTn id="32" dur="500" fill="hold"/>
                                        <p:tgtEl>
                                          <p:spTgt spid="18"/>
                                        </p:tgtEl>
                                        <p:attrNameLst>
                                          <p:attrName>ppt_y</p:attrName>
                                        </p:attrNameLst>
                                      </p:cBhvr>
                                      <p:tavLst>
                                        <p:tav tm="0">
                                          <p:val>
                                            <p:fltVal val="0.5"/>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anim calcmode="lin" valueType="num">
                                      <p:cBhvr>
                                        <p:cTn id="38" dur="1000" fill="hold"/>
                                        <p:tgtEl>
                                          <p:spTgt spid="28"/>
                                        </p:tgtEl>
                                        <p:attrNameLst>
                                          <p:attrName>ppt_x</p:attrName>
                                        </p:attrNameLst>
                                      </p:cBhvr>
                                      <p:tavLst>
                                        <p:tav tm="0">
                                          <p:val>
                                            <p:strVal val="#ppt_x"/>
                                          </p:val>
                                        </p:tav>
                                        <p:tav tm="100000">
                                          <p:val>
                                            <p:strVal val="#ppt_x"/>
                                          </p:val>
                                        </p:tav>
                                      </p:tavLst>
                                    </p:anim>
                                    <p:anim calcmode="lin" valueType="num">
                                      <p:cBhvr>
                                        <p:cTn id="39" dur="10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anim calcmode="lin" valueType="num">
                                      <p:cBhvr>
                                        <p:cTn id="43" dur="1000" fill="hold"/>
                                        <p:tgtEl>
                                          <p:spTgt spid="29"/>
                                        </p:tgtEl>
                                        <p:attrNameLst>
                                          <p:attrName>ppt_x</p:attrName>
                                        </p:attrNameLst>
                                      </p:cBhvr>
                                      <p:tavLst>
                                        <p:tav tm="0">
                                          <p:val>
                                            <p:strVal val="#ppt_x"/>
                                          </p:val>
                                        </p:tav>
                                        <p:tav tm="100000">
                                          <p:val>
                                            <p:strVal val="#ppt_x"/>
                                          </p:val>
                                        </p:tav>
                                      </p:tavLst>
                                    </p:anim>
                                    <p:anim calcmode="lin" valueType="num">
                                      <p:cBhvr>
                                        <p:cTn id="4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KSO_WM_SLIDE_MODEL_TYPE" val="timeline"/>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5071</Words>
  <Application>WPS 演示</Application>
  <PresentationFormat>宽屏</PresentationFormat>
  <Paragraphs>325</Paragraphs>
  <Slides>24</Slides>
  <Notes>25</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39" baseType="lpstr">
      <vt:lpstr>Arial</vt:lpstr>
      <vt:lpstr>宋体</vt:lpstr>
      <vt:lpstr>Wingdings</vt:lpstr>
      <vt:lpstr>微软雅黑</vt:lpstr>
      <vt:lpstr>Calibri</vt:lpstr>
      <vt:lpstr>Gill Sans</vt:lpstr>
      <vt:lpstr>Calibri</vt:lpstr>
      <vt:lpstr>Arial Unicode MS</vt:lpstr>
      <vt:lpstr>Calibri Light</vt:lpstr>
      <vt:lpstr>Ubuntu</vt:lpstr>
      <vt:lpstr>Gill Sans MT</vt:lpstr>
      <vt:lpstr>Segoe Print</vt:lpstr>
      <vt:lpstr>Office 主题</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（飞印象）简约商务通用模板</dc:title>
  <dc:creator>飞印象</dc:creator>
  <cp:lastModifiedBy>白一帆</cp:lastModifiedBy>
  <cp:revision>115</cp:revision>
  <dcterms:created xsi:type="dcterms:W3CDTF">2016-12-28T11:29:00Z</dcterms:created>
  <dcterms:modified xsi:type="dcterms:W3CDTF">2018-11-08T15:41:09Z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2052-10.1.0.7668</vt:lpwstr>
  </property>
</Properties>
</file>